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965"/>
    <a:srgbClr val="9966FF"/>
    <a:srgbClr val="68E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Chaffardon" userId="da5a2656-a2c3-4420-bf9f-f0f99b48f54b" providerId="ADAL" clId="{1316746D-31F8-4513-830E-A1E9124A36A6}"/>
    <pc:docChg chg="custSel modSld modMainMaster">
      <pc:chgData name="Laura Chaffardon" userId="da5a2656-a2c3-4420-bf9f-f0f99b48f54b" providerId="ADAL" clId="{1316746D-31F8-4513-830E-A1E9124A36A6}" dt="2020-06-24T08:36:35.240" v="118" actId="14100"/>
      <pc:docMkLst>
        <pc:docMk/>
      </pc:docMkLst>
      <pc:sldChg chg="modSp mod">
        <pc:chgData name="Laura Chaffardon" userId="da5a2656-a2c3-4420-bf9f-f0f99b48f54b" providerId="ADAL" clId="{1316746D-31F8-4513-830E-A1E9124A36A6}" dt="2020-06-24T08:32:53.328" v="64" actId="207"/>
        <pc:sldMkLst>
          <pc:docMk/>
          <pc:sldMk cId="3517976194" sldId="256"/>
        </pc:sldMkLst>
        <pc:spChg chg="mod">
          <ac:chgData name="Laura Chaffardon" userId="da5a2656-a2c3-4420-bf9f-f0f99b48f54b" providerId="ADAL" clId="{1316746D-31F8-4513-830E-A1E9124A36A6}" dt="2020-06-24T08:32:53.328" v="64" actId="207"/>
          <ac:spMkLst>
            <pc:docMk/>
            <pc:sldMk cId="3517976194" sldId="256"/>
            <ac:spMk id="2" creationId="{86EAA8EC-D5AE-4309-BD0A-73E4A089E21B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517976194" sldId="256"/>
            <ac:spMk id="3" creationId="{196EE648-F254-40CD-835A-9FBB77EA82E2}"/>
          </ac:spMkLst>
        </pc:spChg>
      </pc:sldChg>
      <pc:sldChg chg="modSp mod">
        <pc:chgData name="Laura Chaffardon" userId="da5a2656-a2c3-4420-bf9f-f0f99b48f54b" providerId="ADAL" clId="{1316746D-31F8-4513-830E-A1E9124A36A6}" dt="2020-06-24T08:29:28.558" v="55"/>
        <pc:sldMkLst>
          <pc:docMk/>
          <pc:sldMk cId="3232055" sldId="257"/>
        </pc:sldMkLst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232055" sldId="257"/>
            <ac:spMk id="2" creationId="{26BB6B50-4F3B-48A6-B7B5-F87B7D7A5235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232055" sldId="257"/>
            <ac:spMk id="14" creationId="{25067257-BF8A-4C0F-94C0-D3591BB3FEBA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232055" sldId="257"/>
            <ac:spMk id="15" creationId="{AF9F68E7-BE1A-4868-80DE-1F0359A55E83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232055" sldId="257"/>
            <ac:spMk id="30" creationId="{ABE3B82E-3491-4C55-B5DF-99CE256624F5}"/>
          </ac:spMkLst>
        </pc:spChg>
      </pc:sldChg>
      <pc:sldChg chg="modSp mod">
        <pc:chgData name="Laura Chaffardon" userId="da5a2656-a2c3-4420-bf9f-f0f99b48f54b" providerId="ADAL" clId="{1316746D-31F8-4513-830E-A1E9124A36A6}" dt="2020-06-24T08:29:28.558" v="55"/>
        <pc:sldMkLst>
          <pc:docMk/>
          <pc:sldMk cId="3097749664" sldId="259"/>
        </pc:sldMkLst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097749664" sldId="259"/>
            <ac:spMk id="2" creationId="{26BB6B50-4F3B-48A6-B7B5-F87B7D7A5235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097749664" sldId="259"/>
            <ac:spMk id="3" creationId="{0FEE161A-7BC3-4C99-B381-5B252A3DEB5B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097749664" sldId="259"/>
            <ac:spMk id="16" creationId="{E443754E-38D5-435E-95D9-741530D005FA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097749664" sldId="259"/>
            <ac:spMk id="36" creationId="{9B382B91-001A-4511-831E-4355FD7CDFDF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3097749664" sldId="259"/>
            <ac:spMk id="37" creationId="{B1DCBCEB-863D-41EB-9FD4-0AE00B413841}"/>
          </ac:spMkLst>
        </pc:spChg>
      </pc:sldChg>
      <pc:sldChg chg="modSp mod">
        <pc:chgData name="Laura Chaffardon" userId="da5a2656-a2c3-4420-bf9f-f0f99b48f54b" providerId="ADAL" clId="{1316746D-31F8-4513-830E-A1E9124A36A6}" dt="2020-06-24T08:29:28.558" v="55"/>
        <pc:sldMkLst>
          <pc:docMk/>
          <pc:sldMk cId="1517443108" sldId="260"/>
        </pc:sldMkLst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517443108" sldId="260"/>
            <ac:spMk id="2" creationId="{26BB6B50-4F3B-48A6-B7B5-F87B7D7A5235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517443108" sldId="260"/>
            <ac:spMk id="3" creationId="{3655796D-6D9A-49C6-9780-A851377F7F18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517443108" sldId="260"/>
            <ac:spMk id="12" creationId="{886198AF-852D-4D61-9972-47551882DEDF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517443108" sldId="260"/>
            <ac:spMk id="32" creationId="{4C18A1F4-91FC-4754-A927-743C916A8DED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517443108" sldId="260"/>
            <ac:spMk id="33" creationId="{7EB0AFB7-A245-4EE8-9C09-01D241E02C6C}"/>
          </ac:spMkLst>
        </pc:spChg>
      </pc:sldChg>
      <pc:sldChg chg="modSp mod">
        <pc:chgData name="Laura Chaffardon" userId="da5a2656-a2c3-4420-bf9f-f0f99b48f54b" providerId="ADAL" clId="{1316746D-31F8-4513-830E-A1E9124A36A6}" dt="2020-06-24T08:29:28.558" v="55"/>
        <pc:sldMkLst>
          <pc:docMk/>
          <pc:sldMk cId="1435534388" sldId="261"/>
        </pc:sldMkLst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435534388" sldId="261"/>
            <ac:spMk id="2" creationId="{26BB6B50-4F3B-48A6-B7B5-F87B7D7A5235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435534388" sldId="261"/>
            <ac:spMk id="3" creationId="{7C6D1062-8B8A-45A1-B229-737A7BBE87B6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435534388" sldId="261"/>
            <ac:spMk id="4" creationId="{B1D37DE3-A08E-400C-9199-5C501A266870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435534388" sldId="261"/>
            <ac:spMk id="12" creationId="{768EC2AD-92F3-48B4-888F-BB32FD335419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1435534388" sldId="261"/>
            <ac:spMk id="28" creationId="{D92EA336-7BFF-4699-9DAC-226503646D0A}"/>
          </ac:spMkLst>
        </pc:spChg>
      </pc:sldChg>
      <pc:sldChg chg="modSp mod">
        <pc:chgData name="Laura Chaffardon" userId="da5a2656-a2c3-4420-bf9f-f0f99b48f54b" providerId="ADAL" clId="{1316746D-31F8-4513-830E-A1E9124A36A6}" dt="2020-06-24T08:29:28.558" v="55"/>
        <pc:sldMkLst>
          <pc:docMk/>
          <pc:sldMk cId="2868473267" sldId="262"/>
        </pc:sldMkLst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2868473267" sldId="262"/>
            <ac:spMk id="2" creationId="{26BB6B50-4F3B-48A6-B7B5-F87B7D7A5235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2868473267" sldId="262"/>
            <ac:spMk id="3" creationId="{7C6D1062-8B8A-45A1-B229-737A7BBE87B6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2868473267" sldId="262"/>
            <ac:spMk id="4" creationId="{0DA72404-981A-4F91-908C-8C5650E5B9DC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2868473267" sldId="262"/>
            <ac:spMk id="12" creationId="{E9D7FD33-4FF3-4D9E-9122-02D3DECA7F30}"/>
          </ac:spMkLst>
        </pc:spChg>
        <pc:spChg chg="mod">
          <ac:chgData name="Laura Chaffardon" userId="da5a2656-a2c3-4420-bf9f-f0f99b48f54b" providerId="ADAL" clId="{1316746D-31F8-4513-830E-A1E9124A36A6}" dt="2020-06-24T08:29:28.558" v="55"/>
          <ac:spMkLst>
            <pc:docMk/>
            <pc:sldMk cId="2868473267" sldId="262"/>
            <ac:spMk id="28" creationId="{69A24288-E9DA-4AFD-AF66-EC70987B2CF8}"/>
          </ac:spMkLst>
        </pc:spChg>
      </pc:sldChg>
      <pc:sldMasterChg chg="addSp delSp modSp mod modSldLayout">
        <pc:chgData name="Laura Chaffardon" userId="da5a2656-a2c3-4420-bf9f-f0f99b48f54b" providerId="ADAL" clId="{1316746D-31F8-4513-830E-A1E9124A36A6}" dt="2020-06-24T08:36:35.240" v="118" actId="14100"/>
        <pc:sldMasterMkLst>
          <pc:docMk/>
          <pc:sldMasterMk cId="4278134112" sldId="2147483648"/>
        </pc:sldMasterMkLst>
        <pc:picChg chg="add mod">
          <ac:chgData name="Laura Chaffardon" userId="da5a2656-a2c3-4420-bf9f-f0f99b48f54b" providerId="ADAL" clId="{1316746D-31F8-4513-830E-A1E9124A36A6}" dt="2020-06-24T08:35:51.893" v="113" actId="1076"/>
          <ac:picMkLst>
            <pc:docMk/>
            <pc:sldMasterMk cId="4278134112" sldId="2147483648"/>
            <ac:picMk id="7" creationId="{21497033-1551-44EC-9604-9CAD05C1D964}"/>
          </ac:picMkLst>
        </pc:picChg>
        <pc:picChg chg="del">
          <ac:chgData name="Laura Chaffardon" userId="da5a2656-a2c3-4420-bf9f-f0f99b48f54b" providerId="ADAL" clId="{1316746D-31F8-4513-830E-A1E9124A36A6}" dt="2020-06-24T08:35:39.881" v="110" actId="478"/>
          <ac:picMkLst>
            <pc:docMk/>
            <pc:sldMasterMk cId="4278134112" sldId="2147483648"/>
            <ac:picMk id="11" creationId="{BD11A963-66A4-4F6E-B9F0-5D490D08371C}"/>
          </ac:picMkLst>
        </pc:picChg>
        <pc:sldLayoutChg chg="addSp delSp modSp mod">
          <pc:chgData name="Laura Chaffardon" userId="da5a2656-a2c3-4420-bf9f-f0f99b48f54b" providerId="ADAL" clId="{1316746D-31F8-4513-830E-A1E9124A36A6}" dt="2020-06-24T08:36:35.240" v="118" actId="14100"/>
          <pc:sldLayoutMkLst>
            <pc:docMk/>
            <pc:sldMasterMk cId="4278134112" sldId="2147483648"/>
            <pc:sldLayoutMk cId="1438508874" sldId="2147483649"/>
          </pc:sldLayoutMkLst>
          <pc:graphicFrameChg chg="add del mod">
            <ac:chgData name="Laura Chaffardon" userId="da5a2656-a2c3-4420-bf9f-f0f99b48f54b" providerId="ADAL" clId="{1316746D-31F8-4513-830E-A1E9124A36A6}" dt="2020-06-24T08:27:45.146" v="50" actId="478"/>
            <ac:graphicFrameMkLst>
              <pc:docMk/>
              <pc:sldMasterMk cId="4278134112" sldId="2147483648"/>
              <pc:sldLayoutMk cId="1438508874" sldId="2147483649"/>
              <ac:graphicFrameMk id="17" creationId="{03089A69-7235-4668-BB51-3F269345C609}"/>
            </ac:graphicFrameMkLst>
          </pc:graphicFrameChg>
          <pc:graphicFrameChg chg="add del mod">
            <ac:chgData name="Laura Chaffardon" userId="da5a2656-a2c3-4420-bf9f-f0f99b48f54b" providerId="ADAL" clId="{1316746D-31F8-4513-830E-A1E9124A36A6}" dt="2020-06-24T08:27:46.234" v="51" actId="478"/>
            <ac:graphicFrameMkLst>
              <pc:docMk/>
              <pc:sldMasterMk cId="4278134112" sldId="2147483648"/>
              <pc:sldLayoutMk cId="1438508874" sldId="2147483649"/>
              <ac:graphicFrameMk id="20" creationId="{6804CCE2-2461-48FB-B60B-DA7E8482D11E}"/>
            </ac:graphicFrameMkLst>
          </pc:graphicFrameChg>
          <pc:picChg chg="add del mod">
            <ac:chgData name="Laura Chaffardon" userId="da5a2656-a2c3-4420-bf9f-f0f99b48f54b" providerId="ADAL" clId="{1316746D-31F8-4513-830E-A1E9124A36A6}" dt="2020-06-24T08:25:49.529" v="35" actId="478"/>
            <ac:picMkLst>
              <pc:docMk/>
              <pc:sldMasterMk cId="4278134112" sldId="2147483648"/>
              <pc:sldLayoutMk cId="1438508874" sldId="2147483649"/>
              <ac:picMk id="5" creationId="{1CD9EE23-6244-4BB8-8199-EA8AB0C85F3D}"/>
            </ac:picMkLst>
          </pc:picChg>
          <pc:picChg chg="add del mod">
            <ac:chgData name="Laura Chaffardon" userId="da5a2656-a2c3-4420-bf9f-f0f99b48f54b" providerId="ADAL" clId="{1316746D-31F8-4513-830E-A1E9124A36A6}" dt="2020-06-24T08:27:29.039" v="47" actId="478"/>
            <ac:picMkLst>
              <pc:docMk/>
              <pc:sldMasterMk cId="4278134112" sldId="2147483648"/>
              <pc:sldLayoutMk cId="1438508874" sldId="2147483649"/>
              <ac:picMk id="7" creationId="{0FF7A06F-06B7-4B8A-8BEC-0D2DAA013991}"/>
            </ac:picMkLst>
          </pc:picChg>
          <pc:picChg chg="add del mod">
            <ac:chgData name="Laura Chaffardon" userId="da5a2656-a2c3-4420-bf9f-f0f99b48f54b" providerId="ADAL" clId="{1316746D-31F8-4513-830E-A1E9124A36A6}" dt="2020-06-24T08:27:03.720" v="42" actId="478"/>
            <ac:picMkLst>
              <pc:docMk/>
              <pc:sldMasterMk cId="4278134112" sldId="2147483648"/>
              <pc:sldLayoutMk cId="1438508874" sldId="2147483649"/>
              <ac:picMk id="9" creationId="{DA793F7F-2A70-424F-BDC1-BEA688DEF39E}"/>
            </ac:picMkLst>
          </pc:picChg>
          <pc:picChg chg="add mod modCrop">
            <ac:chgData name="Laura Chaffardon" userId="da5a2656-a2c3-4420-bf9f-f0f99b48f54b" providerId="ADAL" clId="{1316746D-31F8-4513-830E-A1E9124A36A6}" dt="2020-06-24T08:36:35.240" v="118" actId="14100"/>
            <ac:picMkLst>
              <pc:docMk/>
              <pc:sldMasterMk cId="4278134112" sldId="2147483648"/>
              <pc:sldLayoutMk cId="1438508874" sldId="2147483649"/>
              <ac:picMk id="11" creationId="{C8CCEF7C-660D-4994-8161-31B8C7DE7230}"/>
            </ac:picMkLst>
          </pc:picChg>
          <pc:picChg chg="del mod">
            <ac:chgData name="Laura Chaffardon" userId="da5a2656-a2c3-4420-bf9f-f0f99b48f54b" providerId="ADAL" clId="{1316746D-31F8-4513-830E-A1E9124A36A6}" dt="2020-06-24T08:30:51.740" v="60" actId="478"/>
            <ac:picMkLst>
              <pc:docMk/>
              <pc:sldMasterMk cId="4278134112" sldId="2147483648"/>
              <pc:sldLayoutMk cId="1438508874" sldId="2147483649"/>
              <ac:picMk id="18" creationId="{11B8BB57-2E52-4434-95EE-1BE7D5CA1270}"/>
            </ac:picMkLst>
          </pc:picChg>
        </pc:sldLayoutChg>
        <pc:sldLayoutChg chg="addSp delSp modSp mod">
          <pc:chgData name="Laura Chaffardon" userId="da5a2656-a2c3-4420-bf9f-f0f99b48f54b" providerId="ADAL" clId="{1316746D-31F8-4513-830E-A1E9124A36A6}" dt="2020-06-24T08:35:10.891" v="106" actId="478"/>
          <pc:sldLayoutMkLst>
            <pc:docMk/>
            <pc:sldMasterMk cId="4278134112" sldId="2147483648"/>
            <pc:sldLayoutMk cId="932842700" sldId="2147483650"/>
          </pc:sldLayoutMkLst>
          <pc:picChg chg="add del mod">
            <ac:chgData name="Laura Chaffardon" userId="da5a2656-a2c3-4420-bf9f-f0f99b48f54b" providerId="ADAL" clId="{1316746D-31F8-4513-830E-A1E9124A36A6}" dt="2020-06-24T08:35:10.891" v="106" actId="478"/>
            <ac:picMkLst>
              <pc:docMk/>
              <pc:sldMasterMk cId="4278134112" sldId="2147483648"/>
              <pc:sldLayoutMk cId="932842700" sldId="2147483650"/>
              <ac:picMk id="4" creationId="{FA9B790A-E65C-4E7C-BDC4-95D55C8968B6}"/>
            </ac:picMkLst>
          </pc:picChg>
        </pc:sldLayoutChg>
        <pc:sldLayoutChg chg="addSp delSp mod">
          <pc:chgData name="Laura Chaffardon" userId="da5a2656-a2c3-4420-bf9f-f0f99b48f54b" providerId="ADAL" clId="{1316746D-31F8-4513-830E-A1E9124A36A6}" dt="2020-06-24T08:36:04.035" v="115" actId="22"/>
          <pc:sldLayoutMkLst>
            <pc:docMk/>
            <pc:sldMasterMk cId="4278134112" sldId="2147483648"/>
            <pc:sldLayoutMk cId="3965808810" sldId="2147483651"/>
          </pc:sldLayoutMkLst>
          <pc:picChg chg="add">
            <ac:chgData name="Laura Chaffardon" userId="da5a2656-a2c3-4420-bf9f-f0f99b48f54b" providerId="ADAL" clId="{1316746D-31F8-4513-830E-A1E9124A36A6}" dt="2020-06-24T08:36:04.035" v="115" actId="22"/>
            <ac:picMkLst>
              <pc:docMk/>
              <pc:sldMasterMk cId="4278134112" sldId="2147483648"/>
              <pc:sldLayoutMk cId="3965808810" sldId="2147483651"/>
              <ac:picMk id="4" creationId="{54F92275-FFD7-4B66-A67A-5C10C1CD5EE5}"/>
            </ac:picMkLst>
          </pc:picChg>
          <pc:picChg chg="del">
            <ac:chgData name="Laura Chaffardon" userId="da5a2656-a2c3-4420-bf9f-f0f99b48f54b" providerId="ADAL" clId="{1316746D-31F8-4513-830E-A1E9124A36A6}" dt="2020-06-24T08:36:03.584" v="114" actId="478"/>
            <ac:picMkLst>
              <pc:docMk/>
              <pc:sldMasterMk cId="4278134112" sldId="2147483648"/>
              <pc:sldLayoutMk cId="3965808810" sldId="2147483651"/>
              <ac:picMk id="11" creationId="{34C7AA8F-029C-4CD4-AE3C-3A4B5B002CC0}"/>
            </ac:picMkLst>
          </pc:picChg>
        </pc:sldLayoutChg>
        <pc:sldLayoutChg chg="addSp delSp mod">
          <pc:chgData name="Laura Chaffardon" userId="da5a2656-a2c3-4420-bf9f-f0f99b48f54b" providerId="ADAL" clId="{1316746D-31F8-4513-830E-A1E9124A36A6}" dt="2020-06-24T08:36:12.093" v="117" actId="22"/>
          <pc:sldLayoutMkLst>
            <pc:docMk/>
            <pc:sldMasterMk cId="4278134112" sldId="2147483648"/>
            <pc:sldLayoutMk cId="102322124" sldId="2147483655"/>
          </pc:sldLayoutMkLst>
          <pc:picChg chg="add">
            <ac:chgData name="Laura Chaffardon" userId="da5a2656-a2c3-4420-bf9f-f0f99b48f54b" providerId="ADAL" clId="{1316746D-31F8-4513-830E-A1E9124A36A6}" dt="2020-06-24T08:36:12.093" v="117" actId="22"/>
            <ac:picMkLst>
              <pc:docMk/>
              <pc:sldMasterMk cId="4278134112" sldId="2147483648"/>
              <pc:sldLayoutMk cId="102322124" sldId="2147483655"/>
              <ac:picMk id="5" creationId="{39BDDD07-A4E2-41EA-B70F-1C5266AE0AAD}"/>
            </ac:picMkLst>
          </pc:picChg>
          <pc:picChg chg="del">
            <ac:chgData name="Laura Chaffardon" userId="da5a2656-a2c3-4420-bf9f-f0f99b48f54b" providerId="ADAL" clId="{1316746D-31F8-4513-830E-A1E9124A36A6}" dt="2020-06-24T08:36:11.817" v="116" actId="478"/>
            <ac:picMkLst>
              <pc:docMk/>
              <pc:sldMasterMk cId="4278134112" sldId="2147483648"/>
              <pc:sldLayoutMk cId="102322124" sldId="2147483655"/>
              <ac:picMk id="9" creationId="{0B793A39-38DE-4147-B1F1-EB14D9696B38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3E579A8-306A-4ED6-97E2-D4690178FB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92A999-E2CE-45AB-AD09-28FA231687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5CEF-6BC6-4CC6-81B8-CD83FF0D310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DBB761-E830-4235-B5E7-B463D63D7B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0E9CFA-F999-47CD-83F5-4533D06A04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4D268-08EB-4443-AB4A-92D23BB9A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597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3AB32-A026-460C-9267-8914C277DD2B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702A5-FE13-4AF4-9D99-A260EB429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68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57978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3212A0-6457-4563-8244-C4978CB79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541" y="3684362"/>
            <a:ext cx="9169699" cy="1655762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2" name="Graphique 10">
            <a:extLst>
              <a:ext uri="{FF2B5EF4-FFF2-40B4-BE49-F238E27FC236}">
                <a16:creationId xmlns:a16="http://schemas.microsoft.com/office/drawing/2014/main" id="{6DB611EA-7942-44E3-A890-9841613E5221}"/>
              </a:ext>
            </a:extLst>
          </p:cNvPr>
          <p:cNvGrpSpPr/>
          <p:nvPr/>
        </p:nvGrpSpPr>
        <p:grpSpPr>
          <a:xfrm>
            <a:off x="10659727" y="391942"/>
            <a:ext cx="959166" cy="959166"/>
            <a:chOff x="10659727" y="391942"/>
            <a:chExt cx="959166" cy="959166"/>
          </a:xfrm>
        </p:grpSpPr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3DE606E9-C44B-47B0-B9BC-EA93A4894BCF}"/>
                </a:ext>
              </a:extLst>
            </p:cNvPr>
            <p:cNvSpPr/>
            <p:nvPr/>
          </p:nvSpPr>
          <p:spPr>
            <a:xfrm>
              <a:off x="10659727" y="391942"/>
              <a:ext cx="956168" cy="956168"/>
            </a:xfrm>
            <a:custGeom>
              <a:avLst/>
              <a:gdLst>
                <a:gd name="connsiteX0" fmla="*/ 956169 w 956168"/>
                <a:gd name="connsiteY0" fmla="*/ 478084 h 956168"/>
                <a:gd name="connsiteX1" fmla="*/ 478084 w 956168"/>
                <a:gd name="connsiteY1" fmla="*/ 956169 h 956168"/>
                <a:gd name="connsiteX2" fmla="*/ 0 w 956168"/>
                <a:gd name="connsiteY2" fmla="*/ 478084 h 956168"/>
                <a:gd name="connsiteX3" fmla="*/ 478084 w 956168"/>
                <a:gd name="connsiteY3" fmla="*/ 0 h 956168"/>
                <a:gd name="connsiteX4" fmla="*/ 956169 w 956168"/>
                <a:gd name="connsiteY4" fmla="*/ 478084 h 95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168" h="956168">
                  <a:moveTo>
                    <a:pt x="956169" y="478084"/>
                  </a:moveTo>
                  <a:cubicBezTo>
                    <a:pt x="956169" y="742123"/>
                    <a:pt x="742123" y="956169"/>
                    <a:pt x="478084" y="956169"/>
                  </a:cubicBezTo>
                  <a:cubicBezTo>
                    <a:pt x="214046" y="956169"/>
                    <a:pt x="0" y="742123"/>
                    <a:pt x="0" y="478084"/>
                  </a:cubicBezTo>
                  <a:cubicBezTo>
                    <a:pt x="0" y="214046"/>
                    <a:pt x="214046" y="0"/>
                    <a:pt x="478084" y="0"/>
                  </a:cubicBezTo>
                  <a:cubicBezTo>
                    <a:pt x="742123" y="0"/>
                    <a:pt x="956169" y="214046"/>
                    <a:pt x="956169" y="478084"/>
                  </a:cubicBezTo>
                  <a:close/>
                </a:path>
              </a:pathLst>
            </a:custGeom>
            <a:solidFill>
              <a:srgbClr val="9966FF"/>
            </a:solidFill>
            <a:ln w="74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10">
              <a:extLst>
                <a:ext uri="{FF2B5EF4-FFF2-40B4-BE49-F238E27FC236}">
                  <a16:creationId xmlns:a16="http://schemas.microsoft.com/office/drawing/2014/main" id="{6DB611EA-7942-44E3-A890-9841613E5221}"/>
                </a:ext>
              </a:extLst>
            </p:cNvPr>
            <p:cNvGrpSpPr/>
            <p:nvPr/>
          </p:nvGrpSpPr>
          <p:grpSpPr>
            <a:xfrm>
              <a:off x="10801353" y="669950"/>
              <a:ext cx="645189" cy="384415"/>
              <a:chOff x="10801353" y="669950"/>
              <a:chExt cx="645189" cy="384415"/>
            </a:xfrm>
            <a:solidFill>
              <a:srgbClr val="FFFFFF"/>
            </a:solidFill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A3DFB975-3855-4D36-811B-FC6D47F4AC2A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solidFill>
                <a:srgbClr val="FFFFFF"/>
              </a:solidFill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FE8BECD1-88C0-48EE-ABF0-DD77002BA9BB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solidFill>
                <a:srgbClr val="FFFFFF"/>
              </a:solidFill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11" name="Image 10" descr="Une image contenant signe&#10;&#10;Description générée automatiquement">
            <a:extLst>
              <a:ext uri="{FF2B5EF4-FFF2-40B4-BE49-F238E27FC236}">
                <a16:creationId xmlns:a16="http://schemas.microsoft.com/office/drawing/2014/main" id="{C8CCEF7C-660D-4994-8161-31B8C7DE72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9237476" y="5069941"/>
            <a:ext cx="2378420" cy="139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5492D-2B87-48F2-80F2-B8A9D032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34DE12-4238-44D2-8636-FC23B9BC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D2D92D4-0282-42C9-B4FF-2268A41C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/>
              <a:t>09/01/2020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1DFC156-7465-41B7-848C-466AC810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FCD018F4-8E80-4B02-A75B-A2B61505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8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438FC-B2FC-4499-B59F-563D70BB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1" y="151442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BFFA3-4287-4745-90A9-7E4EEEDFC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731" y="43941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D7F407-70A6-4FE5-856D-5C0A7A62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7C2684-7E5C-4D11-8847-A95539C4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904338-3196-46D7-81A8-66A16E97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918EF5D4-1DAA-487A-AE46-8650EBB7D81A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D46EA58-0338-485A-9C27-FAF8A2C38D06}"/>
              </a:ext>
            </a:extLst>
          </p:cNvPr>
          <p:cNvCxnSpPr>
            <a:cxnSpLocks/>
          </p:cNvCxnSpPr>
          <p:nvPr userDrawn="1"/>
        </p:nvCxnSpPr>
        <p:spPr>
          <a:xfrm>
            <a:off x="1436370" y="6393180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Une image contenant signe&#10;&#10;Description générée automatiquement">
            <a:extLst>
              <a:ext uri="{FF2B5EF4-FFF2-40B4-BE49-F238E27FC236}">
                <a16:creationId xmlns:a16="http://schemas.microsoft.com/office/drawing/2014/main" id="{54F92275-FFD7-4B66-A67A-5C10C1CD5E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11046035" y="6207306"/>
            <a:ext cx="972984" cy="5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84129-9971-41D2-9BFE-846396E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AC539-6B94-42C9-9563-F82CE5C3C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665286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FE236E-2978-4690-8581-798E2AF23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7883" y="1665286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E1D7F8F2-D9C1-4122-8174-475EA280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9D9F6AB7-C513-4642-B997-851FF131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8A1FFD43-2002-4231-9A5F-E095E6DC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14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A836FB-02DA-435D-A88C-F868B7A0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008" y="1592383"/>
            <a:ext cx="536726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E9B3E6-4D3B-42DE-A8C6-19A4AE440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008" y="2416295"/>
            <a:ext cx="5367260" cy="36845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014933-E2FE-4BD1-931C-76C04CD6C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61695" y="1592383"/>
            <a:ext cx="539369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579626-AE3D-4963-BE39-D0112ACA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61695" y="2416295"/>
            <a:ext cx="5393693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4E43768A-934D-4957-888F-003EC727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35AA5E71-02E3-448C-AEA1-6D416053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7D8264A1-3C21-4129-9B01-14D61091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45E3F936-0B41-43AF-AF35-60BF2C03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9146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6DDED-27B6-4C93-8605-15B93221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FA73D57-AB74-46D0-AF7E-62C66A27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B6FA5FA-675E-49DD-8CD1-E693445D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AF30EEF-11DA-4C82-904F-CD133E18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05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D26CF063-39C7-48D2-8819-BF6509910DF2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6130406-8D1A-4AA7-86BD-31F55BDA4D7A}"/>
              </a:ext>
            </a:extLst>
          </p:cNvPr>
          <p:cNvCxnSpPr>
            <a:cxnSpLocks/>
          </p:cNvCxnSpPr>
          <p:nvPr userDrawn="1"/>
        </p:nvCxnSpPr>
        <p:spPr>
          <a:xfrm>
            <a:off x="1436370" y="6393180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BB58F0-75CE-4DB9-823E-370588BA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A8679F-3C94-47BD-83E1-62BB7786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F07ACB-28FF-4160-B8FF-73BDF6FC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Une image contenant signe&#10;&#10;Description générée automatiquement">
            <a:extLst>
              <a:ext uri="{FF2B5EF4-FFF2-40B4-BE49-F238E27FC236}">
                <a16:creationId xmlns:a16="http://schemas.microsoft.com/office/drawing/2014/main" id="{39BDDD07-A4E2-41EA-B70F-1C5266AE0A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11046035" y="6207306"/>
            <a:ext cx="972984" cy="5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3197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fr-FR"/>
              <a:t>09/01/2020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8" y="6266513"/>
            <a:ext cx="9028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 userDrawn="1"/>
        </p:nvCxnSpPr>
        <p:spPr>
          <a:xfrm>
            <a:off x="1436370" y="6336066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aphique 10">
            <a:extLst>
              <a:ext uri="{FF2B5EF4-FFF2-40B4-BE49-F238E27FC236}">
                <a16:creationId xmlns:a16="http://schemas.microsoft.com/office/drawing/2014/main" id="{41537E77-A496-4018-9322-B092FC40FB5A}"/>
              </a:ext>
            </a:extLst>
          </p:cNvPr>
          <p:cNvGrpSpPr/>
          <p:nvPr userDrawn="1"/>
        </p:nvGrpSpPr>
        <p:grpSpPr>
          <a:xfrm>
            <a:off x="10665041" y="6316454"/>
            <a:ext cx="262744" cy="262744"/>
            <a:chOff x="10659727" y="391942"/>
            <a:chExt cx="959166" cy="959166"/>
          </a:xfrm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57BD37A7-887B-4476-9469-AFC2A69E0AEC}"/>
                </a:ext>
              </a:extLst>
            </p:cNvPr>
            <p:cNvSpPr/>
            <p:nvPr/>
          </p:nvSpPr>
          <p:spPr>
            <a:xfrm>
              <a:off x="10659727" y="391942"/>
              <a:ext cx="956168" cy="956168"/>
            </a:xfrm>
            <a:custGeom>
              <a:avLst/>
              <a:gdLst>
                <a:gd name="connsiteX0" fmla="*/ 956169 w 956168"/>
                <a:gd name="connsiteY0" fmla="*/ 478084 h 956168"/>
                <a:gd name="connsiteX1" fmla="*/ 478084 w 956168"/>
                <a:gd name="connsiteY1" fmla="*/ 956169 h 956168"/>
                <a:gd name="connsiteX2" fmla="*/ 0 w 956168"/>
                <a:gd name="connsiteY2" fmla="*/ 478084 h 956168"/>
                <a:gd name="connsiteX3" fmla="*/ 478084 w 956168"/>
                <a:gd name="connsiteY3" fmla="*/ 0 h 956168"/>
                <a:gd name="connsiteX4" fmla="*/ 956169 w 956168"/>
                <a:gd name="connsiteY4" fmla="*/ 478084 h 95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168" h="956168">
                  <a:moveTo>
                    <a:pt x="956169" y="478084"/>
                  </a:moveTo>
                  <a:cubicBezTo>
                    <a:pt x="956169" y="742123"/>
                    <a:pt x="742123" y="956169"/>
                    <a:pt x="478084" y="956169"/>
                  </a:cubicBezTo>
                  <a:cubicBezTo>
                    <a:pt x="214046" y="956169"/>
                    <a:pt x="0" y="742123"/>
                    <a:pt x="0" y="478084"/>
                  </a:cubicBezTo>
                  <a:cubicBezTo>
                    <a:pt x="0" y="214046"/>
                    <a:pt x="214046" y="0"/>
                    <a:pt x="478084" y="0"/>
                  </a:cubicBezTo>
                  <a:cubicBezTo>
                    <a:pt x="742123" y="0"/>
                    <a:pt x="956169" y="214046"/>
                    <a:pt x="956169" y="478084"/>
                  </a:cubicBezTo>
                  <a:close/>
                </a:path>
              </a:pathLst>
            </a:custGeom>
            <a:solidFill>
              <a:srgbClr val="9966FF"/>
            </a:solidFill>
            <a:ln w="74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5" name="Graphique 10">
              <a:extLst>
                <a:ext uri="{FF2B5EF4-FFF2-40B4-BE49-F238E27FC236}">
                  <a16:creationId xmlns:a16="http://schemas.microsoft.com/office/drawing/2014/main" id="{8907866C-BA1C-490A-8452-BCCB97040F98}"/>
                </a:ext>
              </a:extLst>
            </p:cNvPr>
            <p:cNvGrpSpPr/>
            <p:nvPr/>
          </p:nvGrpSpPr>
          <p:grpSpPr>
            <a:xfrm>
              <a:off x="10801353" y="669950"/>
              <a:ext cx="645189" cy="384415"/>
              <a:chOff x="10801353" y="669950"/>
              <a:chExt cx="645189" cy="384415"/>
            </a:xfrm>
            <a:solidFill>
              <a:srgbClr val="FFFFFF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5EDDF2AF-35A8-4985-A839-1506389E64B2}"/>
                  </a:ext>
                </a:extLst>
              </p:cNvPr>
              <p:cNvSpPr/>
              <p:nvPr/>
            </p:nvSpPr>
            <p:spPr>
              <a:xfrm>
                <a:off x="10801353" y="669950"/>
                <a:ext cx="385165" cy="377671"/>
              </a:xfrm>
              <a:custGeom>
                <a:avLst/>
                <a:gdLst>
                  <a:gd name="connsiteX0" fmla="*/ 385165 w 385165"/>
                  <a:gd name="connsiteY0" fmla="*/ 377672 h 377671"/>
                  <a:gd name="connsiteX1" fmla="*/ 304985 w 385165"/>
                  <a:gd name="connsiteY1" fmla="*/ 377672 h 377671"/>
                  <a:gd name="connsiteX2" fmla="*/ 272014 w 385165"/>
                  <a:gd name="connsiteY2" fmla="*/ 289998 h 377671"/>
                  <a:gd name="connsiteX3" fmla="*/ 110904 w 385165"/>
                  <a:gd name="connsiteY3" fmla="*/ 289998 h 377671"/>
                  <a:gd name="connsiteX4" fmla="*/ 77932 w 385165"/>
                  <a:gd name="connsiteY4" fmla="*/ 377672 h 377671"/>
                  <a:gd name="connsiteX5" fmla="*/ 0 w 385165"/>
                  <a:gd name="connsiteY5" fmla="*/ 377672 h 377671"/>
                  <a:gd name="connsiteX6" fmla="*/ 146872 w 385165"/>
                  <a:gd name="connsiteY6" fmla="*/ 0 h 377671"/>
                  <a:gd name="connsiteX7" fmla="*/ 238293 w 385165"/>
                  <a:gd name="connsiteY7" fmla="*/ 0 h 377671"/>
                  <a:gd name="connsiteX8" fmla="*/ 385165 w 385165"/>
                  <a:gd name="connsiteY8" fmla="*/ 377672 h 377671"/>
                  <a:gd name="connsiteX9" fmla="*/ 137131 w 385165"/>
                  <a:gd name="connsiteY9" fmla="*/ 220308 h 377671"/>
                  <a:gd name="connsiteX10" fmla="*/ 246536 w 385165"/>
                  <a:gd name="connsiteY10" fmla="*/ 220308 h 377671"/>
                  <a:gd name="connsiteX11" fmla="*/ 191833 w 385165"/>
                  <a:gd name="connsiteY11" fmla="*/ 74186 h 377671"/>
                  <a:gd name="connsiteX12" fmla="*/ 137131 w 385165"/>
                  <a:gd name="connsiteY12" fmla="*/ 220308 h 37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5165" h="377671">
                    <a:moveTo>
                      <a:pt x="385165" y="377672"/>
                    </a:moveTo>
                    <a:lnTo>
                      <a:pt x="304985" y="377672"/>
                    </a:lnTo>
                    <a:lnTo>
                      <a:pt x="272014" y="289998"/>
                    </a:lnTo>
                    <a:lnTo>
                      <a:pt x="110904" y="289998"/>
                    </a:lnTo>
                    <a:lnTo>
                      <a:pt x="77932" y="377672"/>
                    </a:lnTo>
                    <a:lnTo>
                      <a:pt x="0" y="377672"/>
                    </a:lnTo>
                    <a:lnTo>
                      <a:pt x="146872" y="0"/>
                    </a:lnTo>
                    <a:lnTo>
                      <a:pt x="238293" y="0"/>
                    </a:lnTo>
                    <a:lnTo>
                      <a:pt x="385165" y="377672"/>
                    </a:lnTo>
                    <a:close/>
                    <a:moveTo>
                      <a:pt x="137131" y="220308"/>
                    </a:moveTo>
                    <a:lnTo>
                      <a:pt x="246536" y="220308"/>
                    </a:lnTo>
                    <a:lnTo>
                      <a:pt x="191833" y="74186"/>
                    </a:lnTo>
                    <a:lnTo>
                      <a:pt x="137131" y="220308"/>
                    </a:lnTo>
                    <a:close/>
                  </a:path>
                </a:pathLst>
              </a:custGeom>
              <a:solidFill>
                <a:srgbClr val="FFFFFF"/>
              </a:solidFill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1E179080-2593-49E2-9EF1-FBD871FE6C0D}"/>
                  </a:ext>
                </a:extLst>
              </p:cNvPr>
              <p:cNvSpPr/>
              <p:nvPr/>
            </p:nvSpPr>
            <p:spPr>
              <a:xfrm>
                <a:off x="11210498" y="779355"/>
                <a:ext cx="236044" cy="275010"/>
              </a:xfrm>
              <a:custGeom>
                <a:avLst/>
                <a:gdLst>
                  <a:gd name="connsiteX0" fmla="*/ 205321 w 236044"/>
                  <a:gd name="connsiteY0" fmla="*/ 79431 h 275010"/>
                  <a:gd name="connsiteX1" fmla="*/ 122144 w 236044"/>
                  <a:gd name="connsiteY1" fmla="*/ 58449 h 275010"/>
                  <a:gd name="connsiteX2" fmla="*/ 81679 w 236044"/>
                  <a:gd name="connsiteY2" fmla="*/ 82428 h 275010"/>
                  <a:gd name="connsiteX3" fmla="*/ 124392 w 236044"/>
                  <a:gd name="connsiteY3" fmla="*/ 104909 h 275010"/>
                  <a:gd name="connsiteX4" fmla="*/ 147622 w 236044"/>
                  <a:gd name="connsiteY4" fmla="*/ 108655 h 275010"/>
                  <a:gd name="connsiteX5" fmla="*/ 236045 w 236044"/>
                  <a:gd name="connsiteY5" fmla="*/ 186588 h 275010"/>
                  <a:gd name="connsiteX6" fmla="*/ 116149 w 236044"/>
                  <a:gd name="connsiteY6" fmla="*/ 275011 h 275010"/>
                  <a:gd name="connsiteX7" fmla="*/ 0 w 236044"/>
                  <a:gd name="connsiteY7" fmla="*/ 244288 h 275010"/>
                  <a:gd name="connsiteX8" fmla="*/ 27726 w 236044"/>
                  <a:gd name="connsiteY8" fmla="*/ 191084 h 275010"/>
                  <a:gd name="connsiteX9" fmla="*/ 116898 w 236044"/>
                  <a:gd name="connsiteY9" fmla="*/ 216562 h 275010"/>
                  <a:gd name="connsiteX10" fmla="*/ 164857 w 236044"/>
                  <a:gd name="connsiteY10" fmla="*/ 191833 h 275010"/>
                  <a:gd name="connsiteX11" fmla="*/ 121394 w 236044"/>
                  <a:gd name="connsiteY11" fmla="*/ 167854 h 275010"/>
                  <a:gd name="connsiteX12" fmla="*/ 100413 w 236044"/>
                  <a:gd name="connsiteY12" fmla="*/ 164857 h 275010"/>
                  <a:gd name="connsiteX13" fmla="*/ 9742 w 236044"/>
                  <a:gd name="connsiteY13" fmla="*/ 85426 h 275010"/>
                  <a:gd name="connsiteX14" fmla="*/ 119896 w 236044"/>
                  <a:gd name="connsiteY14" fmla="*/ 0 h 275010"/>
                  <a:gd name="connsiteX15" fmla="*/ 229301 w 236044"/>
                  <a:gd name="connsiteY15" fmla="*/ 24728 h 275010"/>
                  <a:gd name="connsiteX16" fmla="*/ 205321 w 236044"/>
                  <a:gd name="connsiteY16" fmla="*/ 79431 h 275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6044" h="275010">
                    <a:moveTo>
                      <a:pt x="205321" y="79431"/>
                    </a:moveTo>
                    <a:cubicBezTo>
                      <a:pt x="184340" y="68940"/>
                      <a:pt x="151368" y="58449"/>
                      <a:pt x="122144" y="58449"/>
                    </a:cubicBezTo>
                    <a:cubicBezTo>
                      <a:pt x="95167" y="58449"/>
                      <a:pt x="81679" y="68191"/>
                      <a:pt x="81679" y="82428"/>
                    </a:cubicBezTo>
                    <a:cubicBezTo>
                      <a:pt x="81679" y="97415"/>
                      <a:pt x="100413" y="101162"/>
                      <a:pt x="124392" y="104909"/>
                    </a:cubicBezTo>
                    <a:lnTo>
                      <a:pt x="147622" y="108655"/>
                    </a:lnTo>
                    <a:cubicBezTo>
                      <a:pt x="204572" y="117648"/>
                      <a:pt x="236045" y="142376"/>
                      <a:pt x="236045" y="186588"/>
                    </a:cubicBezTo>
                    <a:cubicBezTo>
                      <a:pt x="236045" y="240541"/>
                      <a:pt x="191833" y="275011"/>
                      <a:pt x="116149" y="275011"/>
                    </a:cubicBezTo>
                    <a:cubicBezTo>
                      <a:pt x="80180" y="275011"/>
                      <a:pt x="33721" y="268267"/>
                      <a:pt x="0" y="244288"/>
                    </a:cubicBezTo>
                    <a:lnTo>
                      <a:pt x="27726" y="191084"/>
                    </a:lnTo>
                    <a:cubicBezTo>
                      <a:pt x="50206" y="206071"/>
                      <a:pt x="77183" y="216562"/>
                      <a:pt x="116898" y="216562"/>
                    </a:cubicBezTo>
                    <a:cubicBezTo>
                      <a:pt x="149870" y="216562"/>
                      <a:pt x="164857" y="207570"/>
                      <a:pt x="164857" y="191833"/>
                    </a:cubicBezTo>
                    <a:cubicBezTo>
                      <a:pt x="164857" y="179094"/>
                      <a:pt x="151368" y="172350"/>
                      <a:pt x="121394" y="167854"/>
                    </a:cubicBezTo>
                    <a:lnTo>
                      <a:pt x="100413" y="164857"/>
                    </a:lnTo>
                    <a:cubicBezTo>
                      <a:pt x="39715" y="156614"/>
                      <a:pt x="9742" y="130387"/>
                      <a:pt x="9742" y="85426"/>
                    </a:cubicBezTo>
                    <a:cubicBezTo>
                      <a:pt x="9742" y="31473"/>
                      <a:pt x="50956" y="0"/>
                      <a:pt x="119896" y="0"/>
                    </a:cubicBezTo>
                    <a:cubicBezTo>
                      <a:pt x="161859" y="0"/>
                      <a:pt x="194081" y="7493"/>
                      <a:pt x="229301" y="24728"/>
                    </a:cubicBezTo>
                    <a:lnTo>
                      <a:pt x="205321" y="79431"/>
                    </a:lnTo>
                    <a:close/>
                  </a:path>
                </a:pathLst>
              </a:custGeom>
              <a:solidFill>
                <a:srgbClr val="FFFFFF"/>
              </a:solidFill>
              <a:ln w="74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7" name="Image 6" descr="Une image contenant signe&#10;&#10;Description générée automatiquement">
            <a:extLst>
              <a:ext uri="{FF2B5EF4-FFF2-40B4-BE49-F238E27FC236}">
                <a16:creationId xmlns:a16="http://schemas.microsoft.com/office/drawing/2014/main" id="{21497033-1551-44EC-9604-9CAD05C1D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11046035" y="6207306"/>
            <a:ext cx="972984" cy="5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3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ATELIER SOLUTION</a:t>
            </a:r>
            <a:br>
              <a:rPr lang="fr-FR" dirty="0"/>
            </a:br>
            <a:r>
              <a:rPr lang="fr-FR" dirty="0"/>
              <a:t>DOSSIER DE CANDIDATURE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6EE648-F254-40CD-835A-9FBB77EA8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30 septembre, 1</a:t>
            </a:r>
            <a:r>
              <a:rPr lang="fr-FR" baseline="30000" dirty="0"/>
              <a:t>er</a:t>
            </a:r>
            <a:r>
              <a:rPr lang="fr-FR" dirty="0"/>
              <a:t> et 2 octobre 2020</a:t>
            </a:r>
          </a:p>
        </p:txBody>
      </p:sp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de titre</a:t>
            </a:r>
          </a:p>
        </p:txBody>
      </p:sp>
      <p:sp>
        <p:nvSpPr>
          <p:cNvPr id="9" name="Espace réservé du contenu 6">
            <a:extLst>
              <a:ext uri="{FF2B5EF4-FFF2-40B4-BE49-F238E27FC236}">
                <a16:creationId xmlns:a16="http://schemas.microsoft.com/office/drawing/2014/main" id="{6B2D6237-092A-43E0-A1BC-63CFD349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474923"/>
            <a:ext cx="11140423" cy="3559991"/>
          </a:xfrm>
        </p:spPr>
        <p:txBody>
          <a:bodyPr anchor="t"/>
          <a:lstStyle/>
          <a:p>
            <a:r>
              <a:rPr lang="fr-FR" dirty="0"/>
              <a:t>Grâce à cette candidature, je souhaite atteindre les objectifs suivants :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</p:txBody>
      </p:sp>
      <p:sp>
        <p:nvSpPr>
          <p:cNvPr id="30" name="Espace réservé de la date 29">
            <a:extLst>
              <a:ext uri="{FF2B5EF4-FFF2-40B4-BE49-F238E27FC236}">
                <a16:creationId xmlns:a16="http://schemas.microsoft.com/office/drawing/2014/main" id="{ABE3B82E-3491-4C55-B5DF-99CE2566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AF9F68E7-BE1A-4868-80DE-1F0359A5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25067257-BF8A-4C0F-94C0-D3591BB3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C3F661-744F-4D5B-A9CE-294C1F2A752C}"/>
              </a:ext>
            </a:extLst>
          </p:cNvPr>
          <p:cNvSpPr/>
          <p:nvPr/>
        </p:nvSpPr>
        <p:spPr>
          <a:xfrm>
            <a:off x="443883" y="1593438"/>
            <a:ext cx="4556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bg2"/>
                </a:solidFill>
              </a:rPr>
              <a:t>Mes objectifs</a:t>
            </a:r>
          </a:p>
        </p:txBody>
      </p:sp>
    </p:spTree>
    <p:extLst>
      <p:ext uri="{BB962C8B-B14F-4D97-AF65-F5344CB8AC3E}">
        <p14:creationId xmlns:p14="http://schemas.microsoft.com/office/powerpoint/2010/main" val="323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 ajoutée de mon atelier</a:t>
            </a:r>
          </a:p>
        </p:txBody>
      </p:sp>
      <p:sp>
        <p:nvSpPr>
          <p:cNvPr id="36" name="Espace réservé du contenu 35">
            <a:extLst>
              <a:ext uri="{FF2B5EF4-FFF2-40B4-BE49-F238E27FC236}">
                <a16:creationId xmlns:a16="http://schemas.microsoft.com/office/drawing/2014/main" id="{9B382B91-001A-4511-831E-4355FD7CD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7" name="Espace réservé de la date 36">
            <a:extLst>
              <a:ext uri="{FF2B5EF4-FFF2-40B4-BE49-F238E27FC236}">
                <a16:creationId xmlns:a16="http://schemas.microsoft.com/office/drawing/2014/main" id="{B1DCBCEB-863D-41EB-9FD4-0AE00B41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24/06/2020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EE161A-7BC3-4C99-B381-5B252A3D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E443754E-38D5-435E-95D9-741530D0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74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détaillé de mon atelier</a:t>
            </a:r>
          </a:p>
        </p:txBody>
      </p:sp>
      <p:sp>
        <p:nvSpPr>
          <p:cNvPr id="32" name="Espace réservé du contenu 31">
            <a:extLst>
              <a:ext uri="{FF2B5EF4-FFF2-40B4-BE49-F238E27FC236}">
                <a16:creationId xmlns:a16="http://schemas.microsoft.com/office/drawing/2014/main" id="{4C18A1F4-91FC-4754-A927-743C916A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Espace réservé de la date 32">
            <a:extLst>
              <a:ext uri="{FF2B5EF4-FFF2-40B4-BE49-F238E27FC236}">
                <a16:creationId xmlns:a16="http://schemas.microsoft.com/office/drawing/2014/main" id="{7EB0AFB7-A245-4EE8-9C09-01D241E0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24/06/2020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55796D-6D9A-49C6-9780-A851377F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86198AF-852D-4D61-9972-47551882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44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Liste des intervenants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D1062-8B8A-45A1-B229-737A7BBE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chaque intervenant, merci de préciser l’identité, le titre exact et les compétences particulières</a:t>
            </a:r>
          </a:p>
          <a:p>
            <a:endParaRPr lang="fr-FR" dirty="0"/>
          </a:p>
          <a:p>
            <a:r>
              <a:rPr lang="fr-FR" dirty="0"/>
              <a:t>Intervenant 1 :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r>
              <a:rPr lang="fr-FR" dirty="0"/>
              <a:t>Intervenant 2 :</a:t>
            </a:r>
          </a:p>
        </p:txBody>
      </p:sp>
      <p:sp>
        <p:nvSpPr>
          <p:cNvPr id="28" name="Espace réservé de la date 27">
            <a:extLst>
              <a:ext uri="{FF2B5EF4-FFF2-40B4-BE49-F238E27FC236}">
                <a16:creationId xmlns:a16="http://schemas.microsoft.com/office/drawing/2014/main" id="{D92EA336-7BFF-4699-9DAC-22650364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24/06/2020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D37DE3-A08E-400C-9199-5C501A26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768EC2AD-92F3-48B4-888F-BB32FD33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53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éléments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D1062-8B8A-45A1-B229-737A7BBE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PowerPoint, plaquette, vidéo … que vous jugerez utiles de joindre à votre candidature.</a:t>
            </a:r>
          </a:p>
          <a:p>
            <a:endParaRPr lang="fr-FR" dirty="0"/>
          </a:p>
          <a:p>
            <a:r>
              <a:rPr lang="fr-FR" dirty="0"/>
              <a:t> …</a:t>
            </a:r>
          </a:p>
          <a:p>
            <a:r>
              <a:rPr lang="fr-FR" dirty="0"/>
              <a:t> …</a:t>
            </a:r>
          </a:p>
          <a:p>
            <a:r>
              <a:rPr lang="fr-FR" dirty="0"/>
              <a:t> … </a:t>
            </a:r>
          </a:p>
        </p:txBody>
      </p:sp>
      <p:sp>
        <p:nvSpPr>
          <p:cNvPr id="28" name="Espace réservé de la date 27">
            <a:extLst>
              <a:ext uri="{FF2B5EF4-FFF2-40B4-BE49-F238E27FC236}">
                <a16:creationId xmlns:a16="http://schemas.microsoft.com/office/drawing/2014/main" id="{69A24288-E9DA-4AFD-AF66-EC70987B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24/06/2020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A72404-981A-4F91-908C-8C5650E5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Atelier Solution - Dossier de candidature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E9D7FD33-4FF3-4D9E-9122-02D3DECA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73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1F5965"/>
      </a:dk1>
      <a:lt1>
        <a:srgbClr val="FFFFFF"/>
      </a:lt1>
      <a:dk2>
        <a:srgbClr val="1F5965"/>
      </a:dk2>
      <a:lt2>
        <a:srgbClr val="E4DA7E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2" ma:contentTypeDescription="Crée un document." ma:contentTypeScope="" ma:versionID="6a8cbda92b5f18c4eaaa42b6d3dbf1ae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064ca85771b27206a8c7c3151db8c7b1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A213A-721F-4C1A-A38E-6C1F0419FC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A464F9-5839-464E-AC13-DC1920BC37B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135</Words>
  <Application>Microsoft Office PowerPoint</Application>
  <PresentationFormat>Grand écran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Thème Office</vt:lpstr>
      <vt:lpstr>ATELIER SOLUTION DOSSIER DE CANDIDATURE</vt:lpstr>
      <vt:lpstr>Le projet de titre</vt:lpstr>
      <vt:lpstr>Valeur ajoutée de mon atelier</vt:lpstr>
      <vt:lpstr>Plan détaillé de mon atelier</vt:lpstr>
      <vt:lpstr>Liste des intervenants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Laura Chaffardon</cp:lastModifiedBy>
  <cp:revision>24</cp:revision>
  <dcterms:created xsi:type="dcterms:W3CDTF">2018-12-20T16:50:02Z</dcterms:created>
  <dcterms:modified xsi:type="dcterms:W3CDTF">2020-06-24T08:36:39Z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