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haffardon" userId="da5a2656-a2c3-4420-bf9f-f0f99b48f54b" providerId="ADAL" clId="{1AC7264D-B687-4661-BA90-61E444FE364F}"/>
    <pc:docChg chg="custSel modSld modMainMaster">
      <pc:chgData name="Laura Chaffardon" userId="da5a2656-a2c3-4420-bf9f-f0f99b48f54b" providerId="ADAL" clId="{1AC7264D-B687-4661-BA90-61E444FE364F}" dt="2020-06-24T09:05:17.670" v="138"/>
      <pc:docMkLst>
        <pc:docMk/>
      </pc:docMkLst>
      <pc:sldChg chg="modSp mod">
        <pc:chgData name="Laura Chaffardon" userId="da5a2656-a2c3-4420-bf9f-f0f99b48f54b" providerId="ADAL" clId="{1AC7264D-B687-4661-BA90-61E444FE364F}" dt="2020-06-24T09:00:37.614" v="10" actId="20577"/>
        <pc:sldMkLst>
          <pc:docMk/>
          <pc:sldMk cId="3517976194" sldId="256"/>
        </pc:sldMkLst>
        <pc:spChg chg="mod">
          <ac:chgData name="Laura Chaffardon" userId="da5a2656-a2c3-4420-bf9f-f0f99b48f54b" providerId="ADAL" clId="{1AC7264D-B687-4661-BA90-61E444FE364F}" dt="2020-06-24T09:00:34.582" v="9" actId="20577"/>
          <ac:spMkLst>
            <pc:docMk/>
            <pc:sldMk cId="3517976194" sldId="256"/>
            <ac:spMk id="2" creationId="{86EAA8EC-D5AE-4309-BD0A-73E4A089E21B}"/>
          </ac:spMkLst>
        </pc:spChg>
        <pc:spChg chg="mod">
          <ac:chgData name="Laura Chaffardon" userId="da5a2656-a2c3-4420-bf9f-f0f99b48f54b" providerId="ADAL" clId="{1AC7264D-B687-4661-BA90-61E444FE364F}" dt="2020-06-24T09:00:37.614" v="10" actId="20577"/>
          <ac:spMkLst>
            <pc:docMk/>
            <pc:sldMk cId="3517976194" sldId="256"/>
            <ac:spMk id="3" creationId="{196EE648-F254-40CD-835A-9FBB77EA82E2}"/>
          </ac:spMkLst>
        </pc:spChg>
      </pc:sldChg>
      <pc:sldChg chg="modSp mod">
        <pc:chgData name="Laura Chaffardon" userId="da5a2656-a2c3-4420-bf9f-f0f99b48f54b" providerId="ADAL" clId="{1AC7264D-B687-4661-BA90-61E444FE364F}" dt="2020-06-24T09:04:56.189" v="134" actId="20577"/>
        <pc:sldMkLst>
          <pc:docMk/>
          <pc:sldMk cId="3232055" sldId="257"/>
        </pc:sldMkLst>
        <pc:spChg chg="mod">
          <ac:chgData name="Laura Chaffardon" userId="da5a2656-a2c3-4420-bf9f-f0f99b48f54b" providerId="ADAL" clId="{1AC7264D-B687-4661-BA90-61E444FE364F}" dt="2020-06-24T09:03:41.058" v="87" actId="20577"/>
          <ac:spMkLst>
            <pc:docMk/>
            <pc:sldMk cId="3232055" sldId="257"/>
            <ac:spMk id="2" creationId="{26BB6B50-4F3B-48A6-B7B5-F87B7D7A5235}"/>
          </ac:spMkLst>
        </pc:spChg>
        <pc:spChg chg="mod">
          <ac:chgData name="Laura Chaffardon" userId="da5a2656-a2c3-4420-bf9f-f0f99b48f54b" providerId="ADAL" clId="{1AC7264D-B687-4661-BA90-61E444FE364F}" dt="2020-06-24T09:04:56.189" v="134" actId="20577"/>
          <ac:spMkLst>
            <pc:docMk/>
            <pc:sldMk cId="3232055" sldId="257"/>
            <ac:spMk id="9" creationId="{30D93F74-6F67-45CD-BF21-9C064AD36DD1}"/>
          </ac:spMkLst>
        </pc:spChg>
      </pc:sldChg>
      <pc:sldChg chg="modSp mod">
        <pc:chgData name="Laura Chaffardon" userId="da5a2656-a2c3-4420-bf9f-f0f99b48f54b" providerId="ADAL" clId="{1AC7264D-B687-4661-BA90-61E444FE364F}" dt="2020-06-24T09:05:07.930" v="135"/>
        <pc:sldMkLst>
          <pc:docMk/>
          <pc:sldMk cId="3097749664" sldId="259"/>
        </pc:sldMkLst>
        <pc:spChg chg="mod">
          <ac:chgData name="Laura Chaffardon" userId="da5a2656-a2c3-4420-bf9f-f0f99b48f54b" providerId="ADAL" clId="{1AC7264D-B687-4661-BA90-61E444FE364F}" dt="2020-06-24T09:03:54.944" v="117" actId="20577"/>
          <ac:spMkLst>
            <pc:docMk/>
            <pc:sldMk cId="3097749664" sldId="259"/>
            <ac:spMk id="2" creationId="{26BB6B50-4F3B-48A6-B7B5-F87B7D7A5235}"/>
          </ac:spMkLst>
        </pc:spChg>
        <pc:spChg chg="mod">
          <ac:chgData name="Laura Chaffardon" userId="da5a2656-a2c3-4420-bf9f-f0f99b48f54b" providerId="ADAL" clId="{1AC7264D-B687-4661-BA90-61E444FE364F}" dt="2020-06-24T09:05:07.930" v="135"/>
          <ac:spMkLst>
            <pc:docMk/>
            <pc:sldMk cId="3097749664" sldId="259"/>
            <ac:spMk id="7" creationId="{35AF8D02-94CC-4D7C-9698-DA0C952ADD38}"/>
          </ac:spMkLst>
        </pc:spChg>
      </pc:sldChg>
      <pc:sldChg chg="modSp mod">
        <pc:chgData name="Laura Chaffardon" userId="da5a2656-a2c3-4420-bf9f-f0f99b48f54b" providerId="ADAL" clId="{1AC7264D-B687-4661-BA90-61E444FE364F}" dt="2020-06-24T09:05:11.170" v="136"/>
        <pc:sldMkLst>
          <pc:docMk/>
          <pc:sldMk cId="1517443108" sldId="260"/>
        </pc:sldMkLst>
        <pc:spChg chg="mod">
          <ac:chgData name="Laura Chaffardon" userId="da5a2656-a2c3-4420-bf9f-f0f99b48f54b" providerId="ADAL" clId="{1AC7264D-B687-4661-BA90-61E444FE364F}" dt="2020-06-24T09:05:11.170" v="136"/>
          <ac:spMkLst>
            <pc:docMk/>
            <pc:sldMk cId="1517443108" sldId="260"/>
            <ac:spMk id="7" creationId="{19674FFF-60A3-4A40-A62A-24F1778FBB58}"/>
          </ac:spMkLst>
        </pc:spChg>
      </pc:sldChg>
      <pc:sldChg chg="modSp mod">
        <pc:chgData name="Laura Chaffardon" userId="da5a2656-a2c3-4420-bf9f-f0f99b48f54b" providerId="ADAL" clId="{1AC7264D-B687-4661-BA90-61E444FE364F}" dt="2020-06-24T09:05:14.078" v="137"/>
        <pc:sldMkLst>
          <pc:docMk/>
          <pc:sldMk cId="1435534388" sldId="261"/>
        </pc:sldMkLst>
        <pc:spChg chg="mod">
          <ac:chgData name="Laura Chaffardon" userId="da5a2656-a2c3-4420-bf9f-f0f99b48f54b" providerId="ADAL" clId="{1AC7264D-B687-4661-BA90-61E444FE364F}" dt="2020-06-24T09:05:14.078" v="137"/>
          <ac:spMkLst>
            <pc:docMk/>
            <pc:sldMk cId="1435534388" sldId="261"/>
            <ac:spMk id="7" creationId="{1FE7DD62-6CEC-4316-98F5-C7AA2AE2C1AE}"/>
          </ac:spMkLst>
        </pc:spChg>
      </pc:sldChg>
      <pc:sldChg chg="modSp mod">
        <pc:chgData name="Laura Chaffardon" userId="da5a2656-a2c3-4420-bf9f-f0f99b48f54b" providerId="ADAL" clId="{1AC7264D-B687-4661-BA90-61E444FE364F}" dt="2020-06-24T09:05:17.670" v="138"/>
        <pc:sldMkLst>
          <pc:docMk/>
          <pc:sldMk cId="2868473267" sldId="262"/>
        </pc:sldMkLst>
        <pc:spChg chg="mod">
          <ac:chgData name="Laura Chaffardon" userId="da5a2656-a2c3-4420-bf9f-f0f99b48f54b" providerId="ADAL" clId="{1AC7264D-B687-4661-BA90-61E444FE364F}" dt="2020-06-24T09:05:17.670" v="138"/>
          <ac:spMkLst>
            <pc:docMk/>
            <pc:sldMk cId="2868473267" sldId="262"/>
            <ac:spMk id="7" creationId="{6B7836B8-50AB-44BD-9DD8-1C09A0AA2400}"/>
          </ac:spMkLst>
        </pc:spChg>
      </pc:sldChg>
      <pc:sldMasterChg chg="addSp delSp modSp mod modSldLayout">
        <pc:chgData name="Laura Chaffardon" userId="da5a2656-a2c3-4420-bf9f-f0f99b48f54b" providerId="ADAL" clId="{1AC7264D-B687-4661-BA90-61E444FE364F}" dt="2020-06-24T09:03:23.300" v="70" actId="20577"/>
        <pc:sldMasterMkLst>
          <pc:docMk/>
          <pc:sldMasterMk cId="3944561322" sldId="2147483660"/>
        </pc:sldMasterMkLst>
        <pc:spChg chg="mod">
          <ac:chgData name="Laura Chaffardon" userId="da5a2656-a2c3-4420-bf9f-f0f99b48f54b" providerId="ADAL" clId="{1AC7264D-B687-4661-BA90-61E444FE364F}" dt="2020-06-24T09:02:50.284" v="34" actId="6549"/>
          <ac:spMkLst>
            <pc:docMk/>
            <pc:sldMasterMk cId="3944561322" sldId="2147483660"/>
            <ac:spMk id="4" creationId="{087552C8-ABFB-409F-A677-DD06CFF20125}"/>
          </ac:spMkLst>
        </pc:spChg>
        <pc:grpChg chg="del">
          <ac:chgData name="Laura Chaffardon" userId="da5a2656-a2c3-4420-bf9f-f0f99b48f54b" providerId="ADAL" clId="{1AC7264D-B687-4661-BA90-61E444FE364F}" dt="2020-06-24T09:02:06.904" v="17" actId="478"/>
          <ac:grpSpMkLst>
            <pc:docMk/>
            <pc:sldMasterMk cId="3944561322" sldId="2147483660"/>
            <ac:grpSpMk id="13" creationId="{1A640A31-62AF-4CDE-8F5E-F093E33CF404}"/>
          </ac:grpSpMkLst>
        </pc:grpChg>
        <pc:picChg chg="add del">
          <ac:chgData name="Laura Chaffardon" userId="da5a2656-a2c3-4420-bf9f-f0f99b48f54b" providerId="ADAL" clId="{1AC7264D-B687-4661-BA90-61E444FE364F}" dt="2020-06-24T09:01:34.703" v="15" actId="478"/>
          <ac:picMkLst>
            <pc:docMk/>
            <pc:sldMasterMk cId="3944561322" sldId="2147483660"/>
            <ac:picMk id="7" creationId="{B73197D7-A77C-4A9C-B57C-523A9C4244DC}"/>
          </ac:picMkLst>
        </pc:picChg>
        <pc:picChg chg="add">
          <ac:chgData name="Laura Chaffardon" userId="da5a2656-a2c3-4420-bf9f-f0f99b48f54b" providerId="ADAL" clId="{1AC7264D-B687-4661-BA90-61E444FE364F}" dt="2020-06-24T09:01:39.837" v="16" actId="22"/>
          <ac:picMkLst>
            <pc:docMk/>
            <pc:sldMasterMk cId="3944561322" sldId="2147483660"/>
            <ac:picMk id="8" creationId="{ED9A4ACE-E239-4B1E-9936-599C124EB7F3}"/>
          </ac:picMkLst>
        </pc:picChg>
        <pc:picChg chg="del">
          <ac:chgData name="Laura Chaffardon" userId="da5a2656-a2c3-4420-bf9f-f0f99b48f54b" providerId="ADAL" clId="{1AC7264D-B687-4661-BA90-61E444FE364F}" dt="2020-06-24T09:01:27.504" v="13" actId="478"/>
          <ac:picMkLst>
            <pc:docMk/>
            <pc:sldMasterMk cId="3944561322" sldId="2147483660"/>
            <ac:picMk id="11" creationId="{BD11A963-66A4-4F6E-B9F0-5D490D08371C}"/>
          </ac:picMkLst>
        </pc:picChg>
        <pc:sldLayoutChg chg="addSp delSp mod">
          <pc:chgData name="Laura Chaffardon" userId="da5a2656-a2c3-4420-bf9f-f0f99b48f54b" providerId="ADAL" clId="{1AC7264D-B687-4661-BA90-61E444FE364F}" dt="2020-06-24T09:02:09.115" v="18" actId="478"/>
          <pc:sldLayoutMkLst>
            <pc:docMk/>
            <pc:sldMasterMk cId="3944561322" sldId="2147483660"/>
            <pc:sldLayoutMk cId="2663374052" sldId="2147483661"/>
          </pc:sldLayoutMkLst>
          <pc:grpChg chg="del">
            <ac:chgData name="Laura Chaffardon" userId="da5a2656-a2c3-4420-bf9f-f0f99b48f54b" providerId="ADAL" clId="{1AC7264D-B687-4661-BA90-61E444FE364F}" dt="2020-06-24T09:02:09.115" v="18" actId="478"/>
            <ac:grpSpMkLst>
              <pc:docMk/>
              <pc:sldMasterMk cId="3944561322" sldId="2147483660"/>
              <pc:sldLayoutMk cId="2663374052" sldId="2147483661"/>
              <ac:grpSpMk id="5" creationId="{F8B50176-858F-4B7A-91D4-B6D557B5FBA2}"/>
            </ac:grpSpMkLst>
          </pc:grpChg>
          <pc:picChg chg="add">
            <ac:chgData name="Laura Chaffardon" userId="da5a2656-a2c3-4420-bf9f-f0f99b48f54b" providerId="ADAL" clId="{1AC7264D-B687-4661-BA90-61E444FE364F}" dt="2020-06-24T09:01:11.052" v="12" actId="22"/>
            <ac:picMkLst>
              <pc:docMk/>
              <pc:sldMasterMk cId="3944561322" sldId="2147483660"/>
              <pc:sldLayoutMk cId="2663374052" sldId="2147483661"/>
              <ac:picMk id="4" creationId="{2AC48F3C-91AC-482D-B426-F630635CBA56}"/>
            </ac:picMkLst>
          </pc:picChg>
          <pc:picChg chg="del">
            <ac:chgData name="Laura Chaffardon" userId="da5a2656-a2c3-4420-bf9f-f0f99b48f54b" providerId="ADAL" clId="{1AC7264D-B687-4661-BA90-61E444FE364F}" dt="2020-06-24T09:01:08.207" v="11" actId="478"/>
            <ac:picMkLst>
              <pc:docMk/>
              <pc:sldMasterMk cId="3944561322" sldId="2147483660"/>
              <pc:sldLayoutMk cId="2663374052" sldId="2147483661"/>
              <ac:picMk id="18" creationId="{11B8BB57-2E52-4434-95EE-1BE7D5CA1270}"/>
            </ac:picMkLst>
          </pc:picChg>
        </pc:sldLayoutChg>
        <pc:sldLayoutChg chg="modSp mod">
          <pc:chgData name="Laura Chaffardon" userId="da5a2656-a2c3-4420-bf9f-f0f99b48f54b" providerId="ADAL" clId="{1AC7264D-B687-4661-BA90-61E444FE364F}" dt="2020-06-24T09:02:57.089" v="39" actId="20577"/>
          <pc:sldLayoutMkLst>
            <pc:docMk/>
            <pc:sldMasterMk cId="3944561322" sldId="2147483660"/>
            <pc:sldLayoutMk cId="1567683035" sldId="2147483662"/>
          </pc:sldLayoutMkLst>
          <pc:spChg chg="mod">
            <ac:chgData name="Laura Chaffardon" userId="da5a2656-a2c3-4420-bf9f-f0f99b48f54b" providerId="ADAL" clId="{1AC7264D-B687-4661-BA90-61E444FE364F}" dt="2020-06-24T09:02:57.089" v="39" actId="20577"/>
            <ac:spMkLst>
              <pc:docMk/>
              <pc:sldMasterMk cId="3944561322" sldId="2147483660"/>
              <pc:sldLayoutMk cId="1567683035" sldId="2147483662"/>
              <ac:spMk id="9" creationId="{1D2D92D4-0282-42C9-B4FF-2268A41C512E}"/>
            </ac:spMkLst>
          </pc:spChg>
        </pc:sldLayoutChg>
        <pc:sldLayoutChg chg="addSp delSp modSp mod">
          <pc:chgData name="Laura Chaffardon" userId="da5a2656-a2c3-4420-bf9f-f0f99b48f54b" providerId="ADAL" clId="{1AC7264D-B687-4661-BA90-61E444FE364F}" dt="2020-06-24T09:03:01.745" v="44" actId="20577"/>
          <pc:sldLayoutMkLst>
            <pc:docMk/>
            <pc:sldMasterMk cId="3944561322" sldId="2147483660"/>
            <pc:sldLayoutMk cId="2491340240" sldId="2147483663"/>
          </pc:sldLayoutMkLst>
          <pc:spChg chg="mod">
            <ac:chgData name="Laura Chaffardon" userId="da5a2656-a2c3-4420-bf9f-f0f99b48f54b" providerId="ADAL" clId="{1AC7264D-B687-4661-BA90-61E444FE364F}" dt="2020-06-24T09:03:01.745" v="44" actId="20577"/>
            <ac:spMkLst>
              <pc:docMk/>
              <pc:sldMasterMk cId="3944561322" sldId="2147483660"/>
              <pc:sldLayoutMk cId="2491340240" sldId="2147483663"/>
              <ac:spMk id="7" creationId="{B0D7F407-70A6-4FE5-856D-5C0A7A62C305}"/>
            </ac:spMkLst>
          </pc:spChg>
          <pc:picChg chg="add">
            <ac:chgData name="Laura Chaffardon" userId="da5a2656-a2c3-4420-bf9f-f0f99b48f54b" providerId="ADAL" clId="{1AC7264D-B687-4661-BA90-61E444FE364F}" dt="2020-06-24T09:02:26.531" v="20" actId="22"/>
            <ac:picMkLst>
              <pc:docMk/>
              <pc:sldMasterMk cId="3944561322" sldId="2147483660"/>
              <pc:sldLayoutMk cId="2491340240" sldId="2147483663"/>
              <ac:picMk id="4" creationId="{BD341B62-72FF-41BF-9935-72A011A24195}"/>
            </ac:picMkLst>
          </pc:picChg>
          <pc:picChg chg="del">
            <ac:chgData name="Laura Chaffardon" userId="da5a2656-a2c3-4420-bf9f-f0f99b48f54b" providerId="ADAL" clId="{1AC7264D-B687-4661-BA90-61E444FE364F}" dt="2020-06-24T09:02:20.806" v="19" actId="478"/>
            <ac:picMkLst>
              <pc:docMk/>
              <pc:sldMasterMk cId="3944561322" sldId="2147483660"/>
              <pc:sldLayoutMk cId="2491340240" sldId="2147483663"/>
              <ac:picMk id="11" creationId="{FEBF3F97-F9D2-4308-983D-E07C8EA4101E}"/>
            </ac:picMkLst>
          </pc:picChg>
        </pc:sldLayoutChg>
        <pc:sldLayoutChg chg="modSp mod">
          <pc:chgData name="Laura Chaffardon" userId="da5a2656-a2c3-4420-bf9f-f0f99b48f54b" providerId="ADAL" clId="{1AC7264D-B687-4661-BA90-61E444FE364F}" dt="2020-06-24T09:03:08.014" v="51" actId="20577"/>
          <pc:sldLayoutMkLst>
            <pc:docMk/>
            <pc:sldMasterMk cId="3944561322" sldId="2147483660"/>
            <pc:sldLayoutMk cId="327700307" sldId="2147483664"/>
          </pc:sldLayoutMkLst>
          <pc:spChg chg="mod">
            <ac:chgData name="Laura Chaffardon" userId="da5a2656-a2c3-4420-bf9f-f0f99b48f54b" providerId="ADAL" clId="{1AC7264D-B687-4661-BA90-61E444FE364F}" dt="2020-06-24T09:03:08.014" v="51" actId="20577"/>
            <ac:spMkLst>
              <pc:docMk/>
              <pc:sldMasterMk cId="3944561322" sldId="2147483660"/>
              <pc:sldLayoutMk cId="327700307" sldId="2147483664"/>
              <ac:spMk id="8" creationId="{E1D7F8F2-D9C1-4122-8174-475EA280B2D6}"/>
            </ac:spMkLst>
          </pc:spChg>
        </pc:sldLayoutChg>
        <pc:sldLayoutChg chg="modSp mod">
          <pc:chgData name="Laura Chaffardon" userId="da5a2656-a2c3-4420-bf9f-f0f99b48f54b" providerId="ADAL" clId="{1AC7264D-B687-4661-BA90-61E444FE364F}" dt="2020-06-24T09:03:15.253" v="60" actId="20577"/>
          <pc:sldLayoutMkLst>
            <pc:docMk/>
            <pc:sldMasterMk cId="3944561322" sldId="2147483660"/>
            <pc:sldLayoutMk cId="3485748133" sldId="2147483665"/>
          </pc:sldLayoutMkLst>
          <pc:spChg chg="mod">
            <ac:chgData name="Laura Chaffardon" userId="da5a2656-a2c3-4420-bf9f-f0f99b48f54b" providerId="ADAL" clId="{1AC7264D-B687-4661-BA90-61E444FE364F}" dt="2020-06-24T09:03:15.253" v="60" actId="20577"/>
            <ac:spMkLst>
              <pc:docMk/>
              <pc:sldMasterMk cId="3944561322" sldId="2147483660"/>
              <pc:sldLayoutMk cId="3485748133" sldId="2147483665"/>
              <ac:spMk id="10" creationId="{4E43768A-934D-4957-888F-003EC7278DF5}"/>
            </ac:spMkLst>
          </pc:spChg>
        </pc:sldLayoutChg>
        <pc:sldLayoutChg chg="modSp mod">
          <pc:chgData name="Laura Chaffardon" userId="da5a2656-a2c3-4420-bf9f-f0f99b48f54b" providerId="ADAL" clId="{1AC7264D-B687-4661-BA90-61E444FE364F}" dt="2020-06-24T09:03:19.450" v="65" actId="20577"/>
          <pc:sldLayoutMkLst>
            <pc:docMk/>
            <pc:sldMasterMk cId="3944561322" sldId="2147483660"/>
            <pc:sldLayoutMk cId="1495285133" sldId="2147483666"/>
          </pc:sldLayoutMkLst>
          <pc:spChg chg="mod">
            <ac:chgData name="Laura Chaffardon" userId="da5a2656-a2c3-4420-bf9f-f0f99b48f54b" providerId="ADAL" clId="{1AC7264D-B687-4661-BA90-61E444FE364F}" dt="2020-06-24T09:03:19.450" v="65" actId="20577"/>
            <ac:spMkLst>
              <pc:docMk/>
              <pc:sldMasterMk cId="3944561322" sldId="2147483660"/>
              <pc:sldLayoutMk cId="1495285133" sldId="2147483666"/>
              <ac:spMk id="6" creationId="{4FA73D57-AB74-46D0-AF7E-62C66A274053}"/>
            </ac:spMkLst>
          </pc:spChg>
        </pc:sldLayoutChg>
        <pc:sldLayoutChg chg="addSp delSp modSp mod">
          <pc:chgData name="Laura Chaffardon" userId="da5a2656-a2c3-4420-bf9f-f0f99b48f54b" providerId="ADAL" clId="{1AC7264D-B687-4661-BA90-61E444FE364F}" dt="2020-06-24T09:03:23.300" v="70" actId="20577"/>
          <pc:sldLayoutMkLst>
            <pc:docMk/>
            <pc:sldMasterMk cId="3944561322" sldId="2147483660"/>
            <pc:sldLayoutMk cId="703261821" sldId="2147483667"/>
          </pc:sldLayoutMkLst>
          <pc:spChg chg="mod">
            <ac:chgData name="Laura Chaffardon" userId="da5a2656-a2c3-4420-bf9f-f0f99b48f54b" providerId="ADAL" clId="{1AC7264D-B687-4661-BA90-61E444FE364F}" dt="2020-06-24T09:03:23.300" v="70" actId="20577"/>
            <ac:spMkLst>
              <pc:docMk/>
              <pc:sldMasterMk cId="3944561322" sldId="2147483660"/>
              <pc:sldLayoutMk cId="703261821" sldId="2147483667"/>
              <ac:spMk id="5" creationId="{F3D31592-5D67-4E86-9A23-87814260DD00}"/>
            </ac:spMkLst>
          </pc:spChg>
          <pc:picChg chg="add">
            <ac:chgData name="Laura Chaffardon" userId="da5a2656-a2c3-4420-bf9f-f0f99b48f54b" providerId="ADAL" clId="{1AC7264D-B687-4661-BA90-61E444FE364F}" dt="2020-06-24T09:02:33.133" v="22" actId="22"/>
            <ac:picMkLst>
              <pc:docMk/>
              <pc:sldMasterMk cId="3944561322" sldId="2147483660"/>
              <pc:sldLayoutMk cId="703261821" sldId="2147483667"/>
              <ac:picMk id="2" creationId="{15717801-1F77-4478-99DC-244C46BBAE07}"/>
            </ac:picMkLst>
          </pc:picChg>
          <pc:picChg chg="del">
            <ac:chgData name="Laura Chaffardon" userId="da5a2656-a2c3-4420-bf9f-f0f99b48f54b" providerId="ADAL" clId="{1AC7264D-B687-4661-BA90-61E444FE364F}" dt="2020-06-24T09:02:32.861" v="21" actId="478"/>
            <ac:picMkLst>
              <pc:docMk/>
              <pc:sldMasterMk cId="3944561322" sldId="2147483660"/>
              <pc:sldLayoutMk cId="703261821" sldId="2147483667"/>
              <ac:picMk id="9" creationId="{9766515E-73CD-440B-981B-D24D2A76766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9B58E-ABEF-442A-AC75-BDF72DDBF933}" type="datetimeFigureOut">
              <a:rPr lang="fr-FR" smtClean="0"/>
              <a:t>24/06/2020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01122-CAB5-4E17-8C42-C98F75F56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7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57978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3212A0-6457-4563-8244-C4978CB79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541" y="3684362"/>
            <a:ext cx="9169699" cy="1655762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pic>
        <p:nvPicPr>
          <p:cNvPr id="4" name="Image 3" descr="Une image contenant signe&#10;&#10;Description générée automatiquement">
            <a:extLst>
              <a:ext uri="{FF2B5EF4-FFF2-40B4-BE49-F238E27FC236}">
                <a16:creationId xmlns:a16="http://schemas.microsoft.com/office/drawing/2014/main" id="{2AC48F3C-91AC-482D-B426-F630635CB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9237476" y="5069941"/>
            <a:ext cx="2378420" cy="139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7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A5492D-2B87-48F2-80F2-B8A9D032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4DE12-4238-44D2-8636-FC23B9BC9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D2D92D4-0282-42C9-B4FF-2268A41C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1DFC156-7465-41B7-848C-466AC810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FCD018F4-8E80-4B02-A75B-A2B61505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6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D438FC-B2FC-4499-B59F-563D70BB9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1BFFA3-4287-4745-90A9-7E4EEEDFC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0D7F407-70A6-4FE5-856D-5C0A7A62C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7C2684-7E5C-4D11-8847-A95539C4F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904338-3196-46D7-81A8-66A16E9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5A11BA78-0224-43A0-91AF-47B2124495A8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7DB1CF4-5744-4469-976A-ED1C779E7116}"/>
              </a:ext>
            </a:extLst>
          </p:cNvPr>
          <p:cNvCxnSpPr>
            <a:cxnSpLocks/>
          </p:cNvCxnSpPr>
          <p:nvPr/>
        </p:nvCxnSpPr>
        <p:spPr>
          <a:xfrm>
            <a:off x="1436370" y="6393180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Une image contenant signe&#10;&#10;Description générée automatiquement">
            <a:extLst>
              <a:ext uri="{FF2B5EF4-FFF2-40B4-BE49-F238E27FC236}">
                <a16:creationId xmlns:a16="http://schemas.microsoft.com/office/drawing/2014/main" id="{BD341B62-72FF-41BF-9935-72A011A241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4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284129-9971-41D2-9BFE-846396E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AC539-6B94-42C9-9563-F82CE5C3C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FE236E-2978-4690-8581-798E2AF23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E1D7F8F2-D9C1-4122-8174-475EA280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9D9F6AB7-C513-4642-B997-851FF131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8A1FFD43-2002-4231-9A5F-E095E6DC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0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A836FB-02DA-435D-A88C-F868B7A00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262" y="1681163"/>
            <a:ext cx="532624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EE9B3E6-4D3B-42DE-A8C6-19A4AE440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262" y="2505075"/>
            <a:ext cx="5326244" cy="36410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014933-E2FE-4BD1-931C-76C04CD6C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49212" y="1681163"/>
            <a:ext cx="53524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9579626-AE3D-4963-BE39-D0112ACA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49212" y="2505075"/>
            <a:ext cx="5352475" cy="36410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9">
            <a:extLst>
              <a:ext uri="{FF2B5EF4-FFF2-40B4-BE49-F238E27FC236}">
                <a16:creationId xmlns:a16="http://schemas.microsoft.com/office/drawing/2014/main" id="{4E43768A-934D-4957-888F-003EC7278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35AA5E71-02E3-448C-AEA1-6D416053D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7D8264A1-3C21-4129-9B01-14D61091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100284CE-2742-456B-A908-2EABCDF0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4857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6DDED-27B6-4C93-8605-15B93221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FA73D57-AB74-46D0-AF7E-62C66A27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B6FA5FA-675E-49DD-8CD1-E693445D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F30EEF-11DA-4C82-904F-CD133E18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28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D31592-5D67-4E86-9A23-87814260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24/06/2020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13B5AA-4F9A-4FEE-ADEA-2FB7C6A09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Flash Connect - Dossier de candidature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21DC01-45BB-4062-91BC-61DE62DB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604217EF-3C10-4075-B07B-C8156E56678B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06C6586-3AD4-46B7-B7F5-20519E6163E1}"/>
              </a:ext>
            </a:extLst>
          </p:cNvPr>
          <p:cNvCxnSpPr>
            <a:cxnSpLocks/>
          </p:cNvCxnSpPr>
          <p:nvPr/>
        </p:nvCxnSpPr>
        <p:spPr>
          <a:xfrm>
            <a:off x="1436370" y="6393180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 descr="Une image contenant signe&#10;&#10;Description générée automatiquement">
            <a:extLst>
              <a:ext uri="{FF2B5EF4-FFF2-40B4-BE49-F238E27FC236}">
                <a16:creationId xmlns:a16="http://schemas.microsoft.com/office/drawing/2014/main" id="{15717801-1F77-4478-99DC-244C46BBAE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6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310311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24/06/2020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8" y="6323627"/>
            <a:ext cx="9012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r>
              <a:rPr lang="fr-FR"/>
              <a:t>Flash Connect - Dossier de candidature</a:t>
            </a:r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4DA7E"/>
          </a:solidFill>
          <a:ln w="9486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93180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Une image contenant signe&#10;&#10;Description générée automatiquement">
            <a:extLst>
              <a:ext uri="{FF2B5EF4-FFF2-40B4-BE49-F238E27FC236}">
                <a16:creationId xmlns:a16="http://schemas.microsoft.com/office/drawing/2014/main" id="{ED9A4ACE-E239-4B1E-9936-599C124EB7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3" t="15584" r="8070" b="14624"/>
          <a:stretch/>
        </p:blipFill>
        <p:spPr>
          <a:xfrm>
            <a:off x="11046035" y="6207306"/>
            <a:ext cx="972984" cy="5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6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FLASH PARTENAIRE</a:t>
            </a:r>
            <a:br>
              <a:rPr lang="fr-FR" dirty="0"/>
            </a:br>
            <a:r>
              <a:rPr lang="fr-FR" dirty="0"/>
              <a:t>DOSSIER DE CANDIDATURE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96EE648-F254-40CD-835A-9FBB77EA8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30 septembre, 1</a:t>
            </a:r>
            <a:r>
              <a:rPr lang="fr-FR" baseline="30000" dirty="0"/>
              <a:t>er</a:t>
            </a:r>
            <a:r>
              <a:rPr lang="fr-FR" dirty="0"/>
              <a:t> et 2 octobre 2020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de titre et l’objet du Flash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32F658E-46D0-4267-ADF1-0B02E20AD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2474923"/>
            <a:ext cx="11140423" cy="3559991"/>
          </a:xfrm>
        </p:spPr>
        <p:txBody>
          <a:bodyPr anchor="t"/>
          <a:lstStyle/>
          <a:p>
            <a:r>
              <a:rPr lang="fr-FR" dirty="0"/>
              <a:t>Grâce à cette candidature, je souhaite atteindre les objectifs suivants :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  <a:p>
            <a:pPr lvl="2"/>
            <a:r>
              <a:rPr lang="fr-FR" dirty="0"/>
              <a:t>…</a:t>
            </a:r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5976B13E-B438-48BB-B912-B9C55C1B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30D93F74-6F67-45CD-BF21-9C064AD3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Flash Partenaire - Dossier de candidature</a:t>
            </a: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CEFE337-BA50-4069-92C8-722BD3CF3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6D2BB0-0ECD-4FAA-9700-43B9E634BAF3}"/>
              </a:ext>
            </a:extLst>
          </p:cNvPr>
          <p:cNvSpPr/>
          <p:nvPr/>
        </p:nvSpPr>
        <p:spPr>
          <a:xfrm>
            <a:off x="443883" y="1593438"/>
            <a:ext cx="4556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bg2"/>
                </a:solidFill>
              </a:rPr>
              <a:t>Mes objectifs</a:t>
            </a:r>
          </a:p>
        </p:txBody>
      </p:sp>
    </p:spTree>
    <p:extLst>
      <p:ext uri="{BB962C8B-B14F-4D97-AF65-F5344CB8AC3E}">
        <p14:creationId xmlns:p14="http://schemas.microsoft.com/office/powerpoint/2010/main" val="323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 ajoutée de mon Flash partenaire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242EF35-E8D8-44F2-B327-9D4A5401D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09EDA91-2629-4A6E-A627-3BC40DA36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5AF8D02-94CC-4D7C-9698-DA0C952A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Flash Partenaire - Dossier de candidature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FCF61CD-78EE-4E16-98CC-816091D8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74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Thème de la micro-conférence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597B5F2-4E3B-4BDF-B68E-C555B9E9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8D31FD49-88AD-4749-9363-B9186CA0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9674FFF-60A3-4A40-A62A-24F1778F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Flash Partenaire - Dossier de candidature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D5DF665-709B-4D37-8E30-7F481825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44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Liste du ou des conférenciers mobilisé(s)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D1062-8B8A-45A1-B229-737A7BBE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chaque conférencier, merci de préciser l’identité, le titre exact et les compétences particulières</a:t>
            </a:r>
          </a:p>
          <a:p>
            <a:endParaRPr lang="fr-FR" dirty="0"/>
          </a:p>
          <a:p>
            <a:r>
              <a:rPr lang="fr-FR" dirty="0"/>
              <a:t>Intervenant 1 :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Intervenant 2 :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1E5FD0A-0DC9-48E9-998E-95FE3ADC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FE7DD62-6CEC-4316-98F5-C7AA2AE2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Flash Partenaire - Dossier de candidature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73C80593-5271-4BD4-B61B-D72BC826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53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BB6B50-4F3B-48A6-B7B5-F87B7D7A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Autres éléments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D1062-8B8A-45A1-B229-737A7BBE8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PowerPoint, plaquette, vidéo … que vous jugerez utiles de joindre à votre candidature.</a:t>
            </a:r>
          </a:p>
          <a:p>
            <a:endParaRPr lang="fr-FR" dirty="0"/>
          </a:p>
          <a:p>
            <a:r>
              <a:rPr lang="fr-FR" dirty="0"/>
              <a:t> …</a:t>
            </a:r>
          </a:p>
          <a:p>
            <a:r>
              <a:rPr lang="fr-FR" dirty="0"/>
              <a:t> …</a:t>
            </a:r>
          </a:p>
          <a:p>
            <a:r>
              <a:rPr lang="fr-FR" dirty="0"/>
              <a:t> … 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A2953A9-235A-4886-89E6-00284895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09/01/2020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B7836B8-50AB-44BD-9DD8-1C09A0AA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Flash Partenaire - Dossier de candidature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C8E507F-327C-4F71-BAE9-7A23C66E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FDE9-EEED-41B5-9F81-43ECE73127A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473267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1">
      <a:dk1>
        <a:srgbClr val="1F5965"/>
      </a:dk1>
      <a:lt1>
        <a:srgbClr val="FFFFFF"/>
      </a:lt1>
      <a:dk2>
        <a:srgbClr val="1F5965"/>
      </a:dk2>
      <a:lt2>
        <a:srgbClr val="E4DA7E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2" ma:contentTypeDescription="Crée un document." ma:contentTypeScope="" ma:versionID="6a8cbda92b5f18c4eaaa42b6d3dbf1ae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064ca85771b27206a8c7c3151db8c7b1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66AA3DF-04E0-41A8-A830-2305A23AA4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42</TotalTime>
  <Words>144</Words>
  <Application>Microsoft Office PowerPoint</Application>
  <PresentationFormat>Grand écran</PresentationFormat>
  <Paragraphs>38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Trame 75e congrès</vt:lpstr>
      <vt:lpstr>FLASH PARTENAIRE DOSSIER DE CANDIDATURE</vt:lpstr>
      <vt:lpstr>Le projet de titre et l’objet du Flash</vt:lpstr>
      <vt:lpstr>Valeur ajoutée de mon Flash partenaire</vt:lpstr>
      <vt:lpstr>Thème de la micro-conférence</vt:lpstr>
      <vt:lpstr>Liste du ou des conférenciers mobilisé(s)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Laura Chaffardon</cp:lastModifiedBy>
  <cp:revision>6</cp:revision>
  <dcterms:created xsi:type="dcterms:W3CDTF">2018-12-20T16:50:02Z</dcterms:created>
  <dcterms:modified xsi:type="dcterms:W3CDTF">2020-06-24T09:05:22Z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