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14621F1-50A4-4FB1-838B-C01A0F464966}"/>
              </a:ext>
            </a:extLst>
          </p:cNvPr>
          <p:cNvGrpSpPr/>
          <p:nvPr userDrawn="1"/>
        </p:nvGrpSpPr>
        <p:grpSpPr>
          <a:xfrm>
            <a:off x="10435978" y="444058"/>
            <a:ext cx="1161257" cy="1111192"/>
            <a:chOff x="10648415" y="360589"/>
            <a:chExt cx="1091926" cy="1091926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2DF5763C-45EC-409B-BC55-B076FE3E8341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rgbClr val="EF3E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14" name="Graphique 10">
              <a:extLst>
                <a:ext uri="{FF2B5EF4-FFF2-40B4-BE49-F238E27FC236}">
                  <a16:creationId xmlns:a16="http://schemas.microsoft.com/office/drawing/2014/main" id="{37D4EB7E-9B48-456E-86C6-565FA1C3CA1C}"/>
                </a:ext>
              </a:extLst>
            </p:cNvPr>
            <p:cNvGrpSpPr/>
            <p:nvPr userDrawn="1"/>
          </p:nvGrpSpPr>
          <p:grpSpPr>
            <a:xfrm>
              <a:off x="10820955" y="699341"/>
              <a:ext cx="734491" cy="425057"/>
              <a:chOff x="10801353" y="669950"/>
              <a:chExt cx="645189" cy="384415"/>
            </a:xfrm>
            <a:solidFill>
              <a:srgbClr val="EF3E50"/>
            </a:solidFill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B2F29A54-76BF-4FF9-8845-60C42E4486C6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2AD4E48-EB81-43F8-B837-2AE363ED859C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7B066610-E5C5-4385-D344-D996FE7F49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279" y="5678776"/>
            <a:ext cx="3838129" cy="100522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4241D65-0066-A9C8-2E2C-81C3EFCE72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849" y="5387594"/>
            <a:ext cx="8703193" cy="26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EE821-4203-44A8-BB4E-DA97231D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02EB7C-C0B2-4CBD-8411-5ED7C46F59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28943-99BD-485E-B641-B1C492B8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EDD38A5-FA5F-47C4-A321-A2865F4CE841}"/>
              </a:ext>
            </a:extLst>
          </p:cNvPr>
          <p:cNvGrpSpPr/>
          <p:nvPr userDrawn="1"/>
        </p:nvGrpSpPr>
        <p:grpSpPr>
          <a:xfrm>
            <a:off x="10096667" y="6219891"/>
            <a:ext cx="443652" cy="424525"/>
            <a:chOff x="10648415" y="360589"/>
            <a:chExt cx="1091926" cy="1091926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E2182F43-2842-448D-B12E-BC7D5CCCCDF6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rgbClr val="EF3E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1" name="Graphique 10">
              <a:extLst>
                <a:ext uri="{FF2B5EF4-FFF2-40B4-BE49-F238E27FC236}">
                  <a16:creationId xmlns:a16="http://schemas.microsoft.com/office/drawing/2014/main" id="{1DA92007-1028-4556-9161-5AB5286D6BD5}"/>
                </a:ext>
              </a:extLst>
            </p:cNvPr>
            <p:cNvGrpSpPr/>
            <p:nvPr userDrawn="1"/>
          </p:nvGrpSpPr>
          <p:grpSpPr>
            <a:xfrm>
              <a:off x="10820955" y="699341"/>
              <a:ext cx="734491" cy="425057"/>
              <a:chOff x="10801353" y="669950"/>
              <a:chExt cx="645189" cy="384415"/>
            </a:xfrm>
            <a:solidFill>
              <a:srgbClr val="EF3E50"/>
            </a:solidFill>
          </p:grpSpPr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A881BBE7-C1DB-479C-A954-4A23C6FFC86F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B3A48566-4138-4DA5-B0D6-B80B0B33963E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8" name="Image 7" descr="Une image contenant texte, Police, capture d’écran, carte de visite&#10;&#10;Description générée automatiquement">
            <a:extLst>
              <a:ext uri="{FF2B5EF4-FFF2-40B4-BE49-F238E27FC236}">
                <a16:creationId xmlns:a16="http://schemas.microsoft.com/office/drawing/2014/main" id="{18DB066D-37B0-00C7-E748-44887A4940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095" y="6123748"/>
            <a:ext cx="3940924" cy="12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Atelier solution 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5F4C0BD-CA6F-4C22-9B07-3FEAD4BBCF15}"/>
              </a:ext>
            </a:extLst>
          </p:cNvPr>
          <p:cNvGrpSpPr/>
          <p:nvPr userDrawn="1"/>
        </p:nvGrpSpPr>
        <p:grpSpPr>
          <a:xfrm>
            <a:off x="10063960" y="6303803"/>
            <a:ext cx="443652" cy="424525"/>
            <a:chOff x="10648415" y="360589"/>
            <a:chExt cx="1091926" cy="1091926"/>
          </a:xfrm>
        </p:grpSpPr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A0316E70-CBC2-422B-B034-B289EC727E5A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30" name="Graphique 10">
              <a:extLst>
                <a:ext uri="{FF2B5EF4-FFF2-40B4-BE49-F238E27FC236}">
                  <a16:creationId xmlns:a16="http://schemas.microsoft.com/office/drawing/2014/main" id="{2E1F92A7-8868-4ABD-BDE4-62B4556AB8D1}"/>
                </a:ext>
              </a:extLst>
            </p:cNvPr>
            <p:cNvGrpSpPr/>
            <p:nvPr userDrawn="1"/>
          </p:nvGrpSpPr>
          <p:grpSpPr>
            <a:xfrm>
              <a:off x="10820955" y="699341"/>
              <a:ext cx="734491" cy="425057"/>
              <a:chOff x="10801353" y="669950"/>
              <a:chExt cx="645189" cy="384415"/>
            </a:xfrm>
            <a:solidFill>
              <a:srgbClr val="EF3E50"/>
            </a:solidFill>
          </p:grpSpPr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26921D34-4342-4598-8C57-F6E51F4AEA7F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grpFill/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05EC0EEA-0047-46B7-9AD4-F4039BBA087C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grpFill/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359E58A-A788-549C-8070-7EF978456A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67933" y="6226347"/>
            <a:ext cx="3392054" cy="10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ATELIER SOLUTION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3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7852" y="1256049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projet de titre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813BF4-319F-41B7-8D0B-7ECF94AFE1B4}"/>
              </a:ext>
            </a:extLst>
          </p:cNvPr>
          <p:cNvSpPr/>
          <p:nvPr/>
        </p:nvSpPr>
        <p:spPr>
          <a:xfrm>
            <a:off x="443883" y="1593438"/>
            <a:ext cx="4556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Mes objectifs</a:t>
            </a:r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2910B826-31D2-44CC-A43C-1E3A017E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474923"/>
            <a:ext cx="11140423" cy="3559991"/>
          </a:xfrm>
        </p:spPr>
        <p:txBody>
          <a:bodyPr anchor="t"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Grâce à cette candidature, je souhaite atteindre les objectifs suivants :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0005FEF-98D0-4C3E-8987-61684AD1B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2</a:t>
            </a:fld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9108E089-6033-4167-B442-A838B0E1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Valeur ajoutée de mon atelier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BA3765-0FB5-478C-9182-4F9A099E3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3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B9159039-6606-4759-A249-7740BF72C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Plan détaillé de mon atelier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FBAB20-015B-41EA-964D-3AF3A3D7B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1D49A372-CA24-483C-8CBC-E0806AB7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Liste des intervenants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Pour chaque intervenant, merci de préciser l’identité, le titre exact et les compétences particulières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Intervenant 1 :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Intervenant 2 :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8E55A4-0718-438A-A0A1-BB897E6E34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CA461A6E-BC2A-447E-B892-F3478DFC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</p:spTree>
    <p:extLst>
      <p:ext uri="{BB962C8B-B14F-4D97-AF65-F5344CB8AC3E}">
        <p14:creationId xmlns:p14="http://schemas.microsoft.com/office/powerpoint/2010/main" val="5251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93C240-1A60-4E2A-8F87-5C6141ECE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6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D9B205A0-7585-4D70-965D-1BE9B15B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28/11/2025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2A3EF-03D4-4D94-9CD0-C2F6B9AA893B}"/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291</TotalTime>
  <Words>97</Words>
  <Application>Microsoft Macintosh PowerPoint</Application>
  <PresentationFormat>Grand écran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ATELIER SOLUTION DOSSIER DE CANDIDATURE</vt:lpstr>
      <vt:lpstr>Le projet de titre</vt:lpstr>
      <vt:lpstr>Valeur ajoutée de mon atelier</vt:lpstr>
      <vt:lpstr>Plan détaillé de mon atelier</vt:lpstr>
      <vt:lpstr>Liste des intervenants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Francois PELEGRY</cp:lastModifiedBy>
  <cp:revision>39</cp:revision>
  <dcterms:created xsi:type="dcterms:W3CDTF">2018-12-20T16:50:02Z</dcterms:created>
  <dcterms:modified xsi:type="dcterms:W3CDTF">2024-11-28T09:39:25Z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