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  <p:sldMasterId id="2147483686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446"/>
    <a:srgbClr val="EF3E50"/>
    <a:srgbClr val="EF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EE9EDE1-D941-48FB-987D-B2D8370288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0EB0F9-21EA-45F1-9D38-3ED83403AA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83AB-81A6-4B1F-937B-FE604A0B5149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E5DAC9-84A8-41FC-86B1-72365C373A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4161E7C-CEEF-4995-A2D4-12E75945DE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2A9D-A5C7-4247-8FFE-9FB87082B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54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59FAA-3638-47F9-B005-68A37DDC4A33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1E8DB-C1FE-4436-8DE1-E1CD6DA8FB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84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rgbClr val="E734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975BFB-93C4-4EA3-8D3E-D157722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541" y="1256049"/>
            <a:ext cx="9169699" cy="201249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Forme libre : forme 18">
            <a:extLst>
              <a:ext uri="{FF2B5EF4-FFF2-40B4-BE49-F238E27FC236}">
                <a16:creationId xmlns:a16="http://schemas.microsoft.com/office/drawing/2014/main" id="{43571B61-F456-483A-A292-563EDA539DF3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714621F1-50A4-4FB1-838B-C01A0F464966}"/>
              </a:ext>
            </a:extLst>
          </p:cNvPr>
          <p:cNvGrpSpPr/>
          <p:nvPr userDrawn="1"/>
        </p:nvGrpSpPr>
        <p:grpSpPr>
          <a:xfrm>
            <a:off x="10435978" y="444058"/>
            <a:ext cx="1161257" cy="1111192"/>
            <a:chOff x="10648415" y="360589"/>
            <a:chExt cx="1091926" cy="1091926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2DF5763C-45EC-409B-BC55-B076FE3E8341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solidFill>
                <a:srgbClr val="EF3E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14" name="Graphique 10">
              <a:extLst>
                <a:ext uri="{FF2B5EF4-FFF2-40B4-BE49-F238E27FC236}">
                  <a16:creationId xmlns:a16="http://schemas.microsoft.com/office/drawing/2014/main" id="{37D4EB7E-9B48-456E-86C6-565FA1C3CA1C}"/>
                </a:ext>
              </a:extLst>
            </p:cNvPr>
            <p:cNvGrpSpPr/>
            <p:nvPr userDrawn="1"/>
          </p:nvGrpSpPr>
          <p:grpSpPr>
            <a:xfrm>
              <a:off x="10820955" y="699341"/>
              <a:ext cx="734491" cy="425057"/>
              <a:chOff x="10801353" y="669950"/>
              <a:chExt cx="645189" cy="384415"/>
            </a:xfrm>
            <a:solidFill>
              <a:srgbClr val="EF3E50"/>
            </a:solidFill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B2F29A54-76BF-4FF9-8845-60C42E4486C6}"/>
                  </a:ext>
                </a:extLst>
              </p:cNvPr>
              <p:cNvSpPr/>
              <p:nvPr/>
            </p:nvSpPr>
            <p:spPr>
              <a:xfrm>
                <a:off x="10801353" y="669950"/>
                <a:ext cx="385165" cy="377671"/>
              </a:xfrm>
              <a:custGeom>
                <a:avLst/>
                <a:gdLst>
                  <a:gd name="connsiteX0" fmla="*/ 385165 w 385165"/>
                  <a:gd name="connsiteY0" fmla="*/ 377672 h 377671"/>
                  <a:gd name="connsiteX1" fmla="*/ 304985 w 385165"/>
                  <a:gd name="connsiteY1" fmla="*/ 377672 h 377671"/>
                  <a:gd name="connsiteX2" fmla="*/ 272014 w 385165"/>
                  <a:gd name="connsiteY2" fmla="*/ 289998 h 377671"/>
                  <a:gd name="connsiteX3" fmla="*/ 110904 w 385165"/>
                  <a:gd name="connsiteY3" fmla="*/ 289998 h 377671"/>
                  <a:gd name="connsiteX4" fmla="*/ 77932 w 385165"/>
                  <a:gd name="connsiteY4" fmla="*/ 377672 h 377671"/>
                  <a:gd name="connsiteX5" fmla="*/ 0 w 385165"/>
                  <a:gd name="connsiteY5" fmla="*/ 377672 h 377671"/>
                  <a:gd name="connsiteX6" fmla="*/ 146872 w 385165"/>
                  <a:gd name="connsiteY6" fmla="*/ 0 h 377671"/>
                  <a:gd name="connsiteX7" fmla="*/ 238293 w 385165"/>
                  <a:gd name="connsiteY7" fmla="*/ 0 h 377671"/>
                  <a:gd name="connsiteX8" fmla="*/ 385165 w 385165"/>
                  <a:gd name="connsiteY8" fmla="*/ 377672 h 377671"/>
                  <a:gd name="connsiteX9" fmla="*/ 137131 w 385165"/>
                  <a:gd name="connsiteY9" fmla="*/ 220308 h 377671"/>
                  <a:gd name="connsiteX10" fmla="*/ 246536 w 385165"/>
                  <a:gd name="connsiteY10" fmla="*/ 220308 h 377671"/>
                  <a:gd name="connsiteX11" fmla="*/ 191833 w 385165"/>
                  <a:gd name="connsiteY11" fmla="*/ 74186 h 377671"/>
                  <a:gd name="connsiteX12" fmla="*/ 137131 w 385165"/>
                  <a:gd name="connsiteY12" fmla="*/ 220308 h 377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5165" h="377671">
                    <a:moveTo>
                      <a:pt x="385165" y="377672"/>
                    </a:moveTo>
                    <a:lnTo>
                      <a:pt x="304985" y="377672"/>
                    </a:lnTo>
                    <a:lnTo>
                      <a:pt x="272014" y="289998"/>
                    </a:lnTo>
                    <a:lnTo>
                      <a:pt x="110904" y="289998"/>
                    </a:lnTo>
                    <a:lnTo>
                      <a:pt x="77932" y="377672"/>
                    </a:lnTo>
                    <a:lnTo>
                      <a:pt x="0" y="377672"/>
                    </a:lnTo>
                    <a:lnTo>
                      <a:pt x="146872" y="0"/>
                    </a:lnTo>
                    <a:lnTo>
                      <a:pt x="238293" y="0"/>
                    </a:lnTo>
                    <a:lnTo>
                      <a:pt x="385165" y="377672"/>
                    </a:lnTo>
                    <a:close/>
                    <a:moveTo>
                      <a:pt x="137131" y="220308"/>
                    </a:moveTo>
                    <a:lnTo>
                      <a:pt x="246536" y="220308"/>
                    </a:lnTo>
                    <a:lnTo>
                      <a:pt x="191833" y="74186"/>
                    </a:lnTo>
                    <a:lnTo>
                      <a:pt x="137131" y="220308"/>
                    </a:lnTo>
                    <a:close/>
                  </a:path>
                </a:pathLst>
              </a:custGeom>
              <a:grpFill/>
              <a:ln w="7441" cap="flat">
                <a:solidFill>
                  <a:srgbClr val="EF3E5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2AD4E48-EB81-43F8-B837-2AE363ED859C}"/>
                  </a:ext>
                </a:extLst>
              </p:cNvPr>
              <p:cNvSpPr/>
              <p:nvPr/>
            </p:nvSpPr>
            <p:spPr>
              <a:xfrm>
                <a:off x="11210498" y="779355"/>
                <a:ext cx="236044" cy="275010"/>
              </a:xfrm>
              <a:custGeom>
                <a:avLst/>
                <a:gdLst>
                  <a:gd name="connsiteX0" fmla="*/ 205321 w 236044"/>
                  <a:gd name="connsiteY0" fmla="*/ 79431 h 275010"/>
                  <a:gd name="connsiteX1" fmla="*/ 122144 w 236044"/>
                  <a:gd name="connsiteY1" fmla="*/ 58449 h 275010"/>
                  <a:gd name="connsiteX2" fmla="*/ 81679 w 236044"/>
                  <a:gd name="connsiteY2" fmla="*/ 82428 h 275010"/>
                  <a:gd name="connsiteX3" fmla="*/ 124392 w 236044"/>
                  <a:gd name="connsiteY3" fmla="*/ 104909 h 275010"/>
                  <a:gd name="connsiteX4" fmla="*/ 147622 w 236044"/>
                  <a:gd name="connsiteY4" fmla="*/ 108655 h 275010"/>
                  <a:gd name="connsiteX5" fmla="*/ 236045 w 236044"/>
                  <a:gd name="connsiteY5" fmla="*/ 186588 h 275010"/>
                  <a:gd name="connsiteX6" fmla="*/ 116149 w 236044"/>
                  <a:gd name="connsiteY6" fmla="*/ 275011 h 275010"/>
                  <a:gd name="connsiteX7" fmla="*/ 0 w 236044"/>
                  <a:gd name="connsiteY7" fmla="*/ 244288 h 275010"/>
                  <a:gd name="connsiteX8" fmla="*/ 27726 w 236044"/>
                  <a:gd name="connsiteY8" fmla="*/ 191084 h 275010"/>
                  <a:gd name="connsiteX9" fmla="*/ 116898 w 236044"/>
                  <a:gd name="connsiteY9" fmla="*/ 216562 h 275010"/>
                  <a:gd name="connsiteX10" fmla="*/ 164857 w 236044"/>
                  <a:gd name="connsiteY10" fmla="*/ 191833 h 275010"/>
                  <a:gd name="connsiteX11" fmla="*/ 121394 w 236044"/>
                  <a:gd name="connsiteY11" fmla="*/ 167854 h 275010"/>
                  <a:gd name="connsiteX12" fmla="*/ 100413 w 236044"/>
                  <a:gd name="connsiteY12" fmla="*/ 164857 h 275010"/>
                  <a:gd name="connsiteX13" fmla="*/ 9742 w 236044"/>
                  <a:gd name="connsiteY13" fmla="*/ 85426 h 275010"/>
                  <a:gd name="connsiteX14" fmla="*/ 119896 w 236044"/>
                  <a:gd name="connsiteY14" fmla="*/ 0 h 275010"/>
                  <a:gd name="connsiteX15" fmla="*/ 229301 w 236044"/>
                  <a:gd name="connsiteY15" fmla="*/ 24728 h 275010"/>
                  <a:gd name="connsiteX16" fmla="*/ 205321 w 236044"/>
                  <a:gd name="connsiteY16" fmla="*/ 79431 h 275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6044" h="275010">
                    <a:moveTo>
                      <a:pt x="205321" y="79431"/>
                    </a:moveTo>
                    <a:cubicBezTo>
                      <a:pt x="184340" y="68940"/>
                      <a:pt x="151368" y="58449"/>
                      <a:pt x="122144" y="58449"/>
                    </a:cubicBezTo>
                    <a:cubicBezTo>
                      <a:pt x="95167" y="58449"/>
                      <a:pt x="81679" y="68191"/>
                      <a:pt x="81679" y="82428"/>
                    </a:cubicBezTo>
                    <a:cubicBezTo>
                      <a:pt x="81679" y="97415"/>
                      <a:pt x="100413" y="101162"/>
                      <a:pt x="124392" y="104909"/>
                    </a:cubicBezTo>
                    <a:lnTo>
                      <a:pt x="147622" y="108655"/>
                    </a:lnTo>
                    <a:cubicBezTo>
                      <a:pt x="204572" y="117648"/>
                      <a:pt x="236045" y="142376"/>
                      <a:pt x="236045" y="186588"/>
                    </a:cubicBezTo>
                    <a:cubicBezTo>
                      <a:pt x="236045" y="240541"/>
                      <a:pt x="191833" y="275011"/>
                      <a:pt x="116149" y="275011"/>
                    </a:cubicBezTo>
                    <a:cubicBezTo>
                      <a:pt x="80180" y="275011"/>
                      <a:pt x="33721" y="268267"/>
                      <a:pt x="0" y="244288"/>
                    </a:cubicBezTo>
                    <a:lnTo>
                      <a:pt x="27726" y="191084"/>
                    </a:lnTo>
                    <a:cubicBezTo>
                      <a:pt x="50206" y="206071"/>
                      <a:pt x="77183" y="216562"/>
                      <a:pt x="116898" y="216562"/>
                    </a:cubicBezTo>
                    <a:cubicBezTo>
                      <a:pt x="149870" y="216562"/>
                      <a:pt x="164857" y="207570"/>
                      <a:pt x="164857" y="191833"/>
                    </a:cubicBezTo>
                    <a:cubicBezTo>
                      <a:pt x="164857" y="179094"/>
                      <a:pt x="151368" y="172350"/>
                      <a:pt x="121394" y="167854"/>
                    </a:cubicBezTo>
                    <a:lnTo>
                      <a:pt x="100413" y="164857"/>
                    </a:lnTo>
                    <a:cubicBezTo>
                      <a:pt x="39715" y="156614"/>
                      <a:pt x="9742" y="130387"/>
                      <a:pt x="9742" y="85426"/>
                    </a:cubicBezTo>
                    <a:cubicBezTo>
                      <a:pt x="9742" y="31473"/>
                      <a:pt x="50956" y="0"/>
                      <a:pt x="119896" y="0"/>
                    </a:cubicBezTo>
                    <a:cubicBezTo>
                      <a:pt x="161859" y="0"/>
                      <a:pt x="194081" y="7493"/>
                      <a:pt x="229301" y="24728"/>
                    </a:cubicBezTo>
                    <a:lnTo>
                      <a:pt x="205321" y="79431"/>
                    </a:lnTo>
                    <a:close/>
                  </a:path>
                </a:pathLst>
              </a:custGeom>
              <a:grpFill/>
              <a:ln w="7441" cap="flat">
                <a:solidFill>
                  <a:srgbClr val="EF3E5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7B066610-E5C5-4385-D344-D996FE7F49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279" y="5678776"/>
            <a:ext cx="3838129" cy="100522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4241D65-0066-A9C8-2E2C-81C3EFCE72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0849" y="5387594"/>
            <a:ext cx="8703193" cy="268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4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8FB3FE-F098-48A5-BEFD-C16FE05BE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442595"/>
            <a:ext cx="5575917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42930-FB8B-4694-840E-F892D079A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42595"/>
            <a:ext cx="5412106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EC380491-D315-4FAE-BE69-B0714C8A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1EE821-4203-44A8-BB4E-DA97231D2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02EB7C-C0B2-4CBD-8411-5ED7C46F59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27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9914C07B-269E-4A3D-BF81-CB800399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9943B32-6211-4A9E-B8CD-F8DED9C86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28943-99BD-485E-B641-B1C492B8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FC9E62-E14D-4C49-838D-CADA1116F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72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3A0360-BCAD-476D-82EA-3CD10968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1C6FA6-E9FF-4280-A7D7-2B0C51594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F7B76-3D7E-4040-9771-CFF7B2DE3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246438"/>
            <a:ext cx="607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25FDE9-EEED-41B5-9F81-43ECE73127AE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552C8-ABFB-409F-A677-DD06CFF20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981" y="6257043"/>
            <a:ext cx="11592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1D92C-9B1C-43A3-8F39-12DABCFD1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627035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 u="none">
                <a:solidFill>
                  <a:schemeClr val="bg1"/>
                </a:solidFill>
                <a:effectLst/>
              </a:defRPr>
            </a:lvl1pPr>
          </a:lstStyle>
          <a:p>
            <a:endParaRPr lang="fr-FR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46A326E4-D1BF-4577-8846-52D1BD6FF2F4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16EB9B03-A36F-4E20-AF1F-D3874C0512D5}"/>
              </a:ext>
            </a:extLst>
          </p:cNvPr>
          <p:cNvCxnSpPr>
            <a:cxnSpLocks/>
          </p:cNvCxnSpPr>
          <p:nvPr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BB26D7D-F9B5-45FB-9BCC-A146A30F429A}"/>
              </a:ext>
            </a:extLst>
          </p:cNvPr>
          <p:cNvCxnSpPr>
            <a:cxnSpLocks/>
          </p:cNvCxnSpPr>
          <p:nvPr/>
        </p:nvCxnSpPr>
        <p:spPr>
          <a:xfrm>
            <a:off x="1436370" y="6339912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EDD38A5-FA5F-47C4-A321-A2865F4CE841}"/>
              </a:ext>
            </a:extLst>
          </p:cNvPr>
          <p:cNvGrpSpPr/>
          <p:nvPr userDrawn="1"/>
        </p:nvGrpSpPr>
        <p:grpSpPr>
          <a:xfrm>
            <a:off x="10096667" y="6219891"/>
            <a:ext cx="443652" cy="424525"/>
            <a:chOff x="10648415" y="360589"/>
            <a:chExt cx="1091926" cy="1091926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E2182F43-2842-448D-B12E-BC7D5CCCCDF6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solidFill>
                <a:srgbClr val="EF3E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21" name="Graphique 10">
              <a:extLst>
                <a:ext uri="{FF2B5EF4-FFF2-40B4-BE49-F238E27FC236}">
                  <a16:creationId xmlns:a16="http://schemas.microsoft.com/office/drawing/2014/main" id="{1DA92007-1028-4556-9161-5AB5286D6BD5}"/>
                </a:ext>
              </a:extLst>
            </p:cNvPr>
            <p:cNvGrpSpPr/>
            <p:nvPr userDrawn="1"/>
          </p:nvGrpSpPr>
          <p:grpSpPr>
            <a:xfrm>
              <a:off x="10820955" y="699341"/>
              <a:ext cx="734491" cy="425057"/>
              <a:chOff x="10801353" y="669950"/>
              <a:chExt cx="645189" cy="384415"/>
            </a:xfrm>
            <a:solidFill>
              <a:srgbClr val="EF3E50"/>
            </a:solidFill>
          </p:grpSpPr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A881BBE7-C1DB-479C-A954-4A23C6FFC86F}"/>
                  </a:ext>
                </a:extLst>
              </p:cNvPr>
              <p:cNvSpPr/>
              <p:nvPr/>
            </p:nvSpPr>
            <p:spPr>
              <a:xfrm>
                <a:off x="10801353" y="669950"/>
                <a:ext cx="385165" cy="377671"/>
              </a:xfrm>
              <a:custGeom>
                <a:avLst/>
                <a:gdLst>
                  <a:gd name="connsiteX0" fmla="*/ 385165 w 385165"/>
                  <a:gd name="connsiteY0" fmla="*/ 377672 h 377671"/>
                  <a:gd name="connsiteX1" fmla="*/ 304985 w 385165"/>
                  <a:gd name="connsiteY1" fmla="*/ 377672 h 377671"/>
                  <a:gd name="connsiteX2" fmla="*/ 272014 w 385165"/>
                  <a:gd name="connsiteY2" fmla="*/ 289998 h 377671"/>
                  <a:gd name="connsiteX3" fmla="*/ 110904 w 385165"/>
                  <a:gd name="connsiteY3" fmla="*/ 289998 h 377671"/>
                  <a:gd name="connsiteX4" fmla="*/ 77932 w 385165"/>
                  <a:gd name="connsiteY4" fmla="*/ 377672 h 377671"/>
                  <a:gd name="connsiteX5" fmla="*/ 0 w 385165"/>
                  <a:gd name="connsiteY5" fmla="*/ 377672 h 377671"/>
                  <a:gd name="connsiteX6" fmla="*/ 146872 w 385165"/>
                  <a:gd name="connsiteY6" fmla="*/ 0 h 377671"/>
                  <a:gd name="connsiteX7" fmla="*/ 238293 w 385165"/>
                  <a:gd name="connsiteY7" fmla="*/ 0 h 377671"/>
                  <a:gd name="connsiteX8" fmla="*/ 385165 w 385165"/>
                  <a:gd name="connsiteY8" fmla="*/ 377672 h 377671"/>
                  <a:gd name="connsiteX9" fmla="*/ 137131 w 385165"/>
                  <a:gd name="connsiteY9" fmla="*/ 220308 h 377671"/>
                  <a:gd name="connsiteX10" fmla="*/ 246536 w 385165"/>
                  <a:gd name="connsiteY10" fmla="*/ 220308 h 377671"/>
                  <a:gd name="connsiteX11" fmla="*/ 191833 w 385165"/>
                  <a:gd name="connsiteY11" fmla="*/ 74186 h 377671"/>
                  <a:gd name="connsiteX12" fmla="*/ 137131 w 385165"/>
                  <a:gd name="connsiteY12" fmla="*/ 220308 h 377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5165" h="377671">
                    <a:moveTo>
                      <a:pt x="385165" y="377672"/>
                    </a:moveTo>
                    <a:lnTo>
                      <a:pt x="304985" y="377672"/>
                    </a:lnTo>
                    <a:lnTo>
                      <a:pt x="272014" y="289998"/>
                    </a:lnTo>
                    <a:lnTo>
                      <a:pt x="110904" y="289998"/>
                    </a:lnTo>
                    <a:lnTo>
                      <a:pt x="77932" y="377672"/>
                    </a:lnTo>
                    <a:lnTo>
                      <a:pt x="0" y="377672"/>
                    </a:lnTo>
                    <a:lnTo>
                      <a:pt x="146872" y="0"/>
                    </a:lnTo>
                    <a:lnTo>
                      <a:pt x="238293" y="0"/>
                    </a:lnTo>
                    <a:lnTo>
                      <a:pt x="385165" y="377672"/>
                    </a:lnTo>
                    <a:close/>
                    <a:moveTo>
                      <a:pt x="137131" y="220308"/>
                    </a:moveTo>
                    <a:lnTo>
                      <a:pt x="246536" y="220308"/>
                    </a:lnTo>
                    <a:lnTo>
                      <a:pt x="191833" y="74186"/>
                    </a:lnTo>
                    <a:lnTo>
                      <a:pt x="137131" y="220308"/>
                    </a:lnTo>
                    <a:close/>
                  </a:path>
                </a:pathLst>
              </a:custGeom>
              <a:grpFill/>
              <a:ln w="7441" cap="flat">
                <a:solidFill>
                  <a:srgbClr val="EF3E5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B3A48566-4138-4DA5-B0D6-B80B0B33963E}"/>
                  </a:ext>
                </a:extLst>
              </p:cNvPr>
              <p:cNvSpPr/>
              <p:nvPr/>
            </p:nvSpPr>
            <p:spPr>
              <a:xfrm>
                <a:off x="11210498" y="779355"/>
                <a:ext cx="236044" cy="275010"/>
              </a:xfrm>
              <a:custGeom>
                <a:avLst/>
                <a:gdLst>
                  <a:gd name="connsiteX0" fmla="*/ 205321 w 236044"/>
                  <a:gd name="connsiteY0" fmla="*/ 79431 h 275010"/>
                  <a:gd name="connsiteX1" fmla="*/ 122144 w 236044"/>
                  <a:gd name="connsiteY1" fmla="*/ 58449 h 275010"/>
                  <a:gd name="connsiteX2" fmla="*/ 81679 w 236044"/>
                  <a:gd name="connsiteY2" fmla="*/ 82428 h 275010"/>
                  <a:gd name="connsiteX3" fmla="*/ 124392 w 236044"/>
                  <a:gd name="connsiteY3" fmla="*/ 104909 h 275010"/>
                  <a:gd name="connsiteX4" fmla="*/ 147622 w 236044"/>
                  <a:gd name="connsiteY4" fmla="*/ 108655 h 275010"/>
                  <a:gd name="connsiteX5" fmla="*/ 236045 w 236044"/>
                  <a:gd name="connsiteY5" fmla="*/ 186588 h 275010"/>
                  <a:gd name="connsiteX6" fmla="*/ 116149 w 236044"/>
                  <a:gd name="connsiteY6" fmla="*/ 275011 h 275010"/>
                  <a:gd name="connsiteX7" fmla="*/ 0 w 236044"/>
                  <a:gd name="connsiteY7" fmla="*/ 244288 h 275010"/>
                  <a:gd name="connsiteX8" fmla="*/ 27726 w 236044"/>
                  <a:gd name="connsiteY8" fmla="*/ 191084 h 275010"/>
                  <a:gd name="connsiteX9" fmla="*/ 116898 w 236044"/>
                  <a:gd name="connsiteY9" fmla="*/ 216562 h 275010"/>
                  <a:gd name="connsiteX10" fmla="*/ 164857 w 236044"/>
                  <a:gd name="connsiteY10" fmla="*/ 191833 h 275010"/>
                  <a:gd name="connsiteX11" fmla="*/ 121394 w 236044"/>
                  <a:gd name="connsiteY11" fmla="*/ 167854 h 275010"/>
                  <a:gd name="connsiteX12" fmla="*/ 100413 w 236044"/>
                  <a:gd name="connsiteY12" fmla="*/ 164857 h 275010"/>
                  <a:gd name="connsiteX13" fmla="*/ 9742 w 236044"/>
                  <a:gd name="connsiteY13" fmla="*/ 85426 h 275010"/>
                  <a:gd name="connsiteX14" fmla="*/ 119896 w 236044"/>
                  <a:gd name="connsiteY14" fmla="*/ 0 h 275010"/>
                  <a:gd name="connsiteX15" fmla="*/ 229301 w 236044"/>
                  <a:gd name="connsiteY15" fmla="*/ 24728 h 275010"/>
                  <a:gd name="connsiteX16" fmla="*/ 205321 w 236044"/>
                  <a:gd name="connsiteY16" fmla="*/ 79431 h 275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6044" h="275010">
                    <a:moveTo>
                      <a:pt x="205321" y="79431"/>
                    </a:moveTo>
                    <a:cubicBezTo>
                      <a:pt x="184340" y="68940"/>
                      <a:pt x="151368" y="58449"/>
                      <a:pt x="122144" y="58449"/>
                    </a:cubicBezTo>
                    <a:cubicBezTo>
                      <a:pt x="95167" y="58449"/>
                      <a:pt x="81679" y="68191"/>
                      <a:pt x="81679" y="82428"/>
                    </a:cubicBezTo>
                    <a:cubicBezTo>
                      <a:pt x="81679" y="97415"/>
                      <a:pt x="100413" y="101162"/>
                      <a:pt x="124392" y="104909"/>
                    </a:cubicBezTo>
                    <a:lnTo>
                      <a:pt x="147622" y="108655"/>
                    </a:lnTo>
                    <a:cubicBezTo>
                      <a:pt x="204572" y="117648"/>
                      <a:pt x="236045" y="142376"/>
                      <a:pt x="236045" y="186588"/>
                    </a:cubicBezTo>
                    <a:cubicBezTo>
                      <a:pt x="236045" y="240541"/>
                      <a:pt x="191833" y="275011"/>
                      <a:pt x="116149" y="275011"/>
                    </a:cubicBezTo>
                    <a:cubicBezTo>
                      <a:pt x="80180" y="275011"/>
                      <a:pt x="33721" y="268267"/>
                      <a:pt x="0" y="244288"/>
                    </a:cubicBezTo>
                    <a:lnTo>
                      <a:pt x="27726" y="191084"/>
                    </a:lnTo>
                    <a:cubicBezTo>
                      <a:pt x="50206" y="206071"/>
                      <a:pt x="77183" y="216562"/>
                      <a:pt x="116898" y="216562"/>
                    </a:cubicBezTo>
                    <a:cubicBezTo>
                      <a:pt x="149870" y="216562"/>
                      <a:pt x="164857" y="207570"/>
                      <a:pt x="164857" y="191833"/>
                    </a:cubicBezTo>
                    <a:cubicBezTo>
                      <a:pt x="164857" y="179094"/>
                      <a:pt x="151368" y="172350"/>
                      <a:pt x="121394" y="167854"/>
                    </a:cubicBezTo>
                    <a:lnTo>
                      <a:pt x="100413" y="164857"/>
                    </a:lnTo>
                    <a:cubicBezTo>
                      <a:pt x="39715" y="156614"/>
                      <a:pt x="9742" y="130387"/>
                      <a:pt x="9742" y="85426"/>
                    </a:cubicBezTo>
                    <a:cubicBezTo>
                      <a:pt x="9742" y="31473"/>
                      <a:pt x="50956" y="0"/>
                      <a:pt x="119896" y="0"/>
                    </a:cubicBezTo>
                    <a:cubicBezTo>
                      <a:pt x="161859" y="0"/>
                      <a:pt x="194081" y="7493"/>
                      <a:pt x="229301" y="24728"/>
                    </a:cubicBezTo>
                    <a:lnTo>
                      <a:pt x="205321" y="79431"/>
                    </a:lnTo>
                    <a:close/>
                  </a:path>
                </a:pathLst>
              </a:custGeom>
              <a:grpFill/>
              <a:ln w="7441" cap="flat">
                <a:solidFill>
                  <a:srgbClr val="EF3E5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8" name="Image 7" descr="Une image contenant texte, Police, capture d’écran, carte de visite&#10;&#10;Description générée automatiquement">
            <a:extLst>
              <a:ext uri="{FF2B5EF4-FFF2-40B4-BE49-F238E27FC236}">
                <a16:creationId xmlns:a16="http://schemas.microsoft.com/office/drawing/2014/main" id="{18DB066D-37B0-00C7-E748-44887A4940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095" y="6123748"/>
            <a:ext cx="3940924" cy="12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7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" panose="020F0502020204030204" pitchFamily="34" charset="0"/>
        <a:buChar char="›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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521CBEA8-AC96-4125-A871-B8D92E95BF1B}"/>
              </a:ext>
            </a:extLst>
          </p:cNvPr>
          <p:cNvSpPr/>
          <p:nvPr userDrawn="1"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rgbClr val="EF3E50"/>
          </a:solidFill>
          <a:ln w="9486" cap="flat">
            <a:solidFill>
              <a:srgbClr val="EF3E50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2CF66E1E-248E-457F-9379-61712B31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5CA987-095A-493A-9996-7F1217216A22}"/>
              </a:ext>
            </a:extLst>
          </p:cNvPr>
          <p:cNvSpPr/>
          <p:nvPr userDrawn="1"/>
        </p:nvSpPr>
        <p:spPr>
          <a:xfrm>
            <a:off x="0" y="6176963"/>
            <a:ext cx="12192000" cy="678206"/>
          </a:xfrm>
          <a:prstGeom prst="rect">
            <a:avLst/>
          </a:prstGeom>
          <a:solidFill>
            <a:srgbClr val="EF3E50"/>
          </a:solidFill>
          <a:ln>
            <a:solidFill>
              <a:srgbClr val="EF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10">
            <a:extLst>
              <a:ext uri="{FF2B5EF4-FFF2-40B4-BE49-F238E27FC236}">
                <a16:creationId xmlns:a16="http://schemas.microsoft.com/office/drawing/2014/main" id="{FDA09A7D-A117-4C9A-AA8B-025D235FB753}"/>
              </a:ext>
            </a:extLst>
          </p:cNvPr>
          <p:cNvSpPr txBox="1">
            <a:spLocks/>
          </p:cNvSpPr>
          <p:nvPr userDrawn="1"/>
        </p:nvSpPr>
        <p:spPr>
          <a:xfrm>
            <a:off x="1482583" y="635459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i="1" u="none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Atelier solution - Dossier de candidature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4A8E2E4-4555-441F-91A5-67542453D24D}"/>
              </a:ext>
            </a:extLst>
          </p:cNvPr>
          <p:cNvCxnSpPr>
            <a:cxnSpLocks/>
          </p:cNvCxnSpPr>
          <p:nvPr userDrawn="1"/>
        </p:nvCxnSpPr>
        <p:spPr>
          <a:xfrm>
            <a:off x="1324792" y="6442145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083B2A5-1840-4E67-B76F-171EB630D153}"/>
              </a:ext>
            </a:extLst>
          </p:cNvPr>
          <p:cNvCxnSpPr>
            <a:cxnSpLocks/>
          </p:cNvCxnSpPr>
          <p:nvPr userDrawn="1"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02D1FED9-CBFF-453C-B4C8-D723E5BB1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5F4C0BD-CA6F-4C22-9B07-3FEAD4BBCF15}"/>
              </a:ext>
            </a:extLst>
          </p:cNvPr>
          <p:cNvGrpSpPr/>
          <p:nvPr userDrawn="1"/>
        </p:nvGrpSpPr>
        <p:grpSpPr>
          <a:xfrm>
            <a:off x="10063960" y="6303803"/>
            <a:ext cx="443652" cy="424525"/>
            <a:chOff x="10648415" y="360589"/>
            <a:chExt cx="1091926" cy="1091926"/>
          </a:xfrm>
        </p:grpSpPr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A0316E70-CBC2-422B-B034-B289EC727E5A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30" name="Graphique 10">
              <a:extLst>
                <a:ext uri="{FF2B5EF4-FFF2-40B4-BE49-F238E27FC236}">
                  <a16:creationId xmlns:a16="http://schemas.microsoft.com/office/drawing/2014/main" id="{2E1F92A7-8868-4ABD-BDE4-62B4556AB8D1}"/>
                </a:ext>
              </a:extLst>
            </p:cNvPr>
            <p:cNvGrpSpPr/>
            <p:nvPr userDrawn="1"/>
          </p:nvGrpSpPr>
          <p:grpSpPr>
            <a:xfrm>
              <a:off x="10820955" y="699341"/>
              <a:ext cx="734491" cy="425057"/>
              <a:chOff x="10801353" y="669950"/>
              <a:chExt cx="645189" cy="384415"/>
            </a:xfrm>
            <a:solidFill>
              <a:srgbClr val="EF3E50"/>
            </a:solidFill>
          </p:grpSpPr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26921D34-4342-4598-8C57-F6E51F4AEA7F}"/>
                  </a:ext>
                </a:extLst>
              </p:cNvPr>
              <p:cNvSpPr/>
              <p:nvPr/>
            </p:nvSpPr>
            <p:spPr>
              <a:xfrm>
                <a:off x="10801353" y="669950"/>
                <a:ext cx="385165" cy="377671"/>
              </a:xfrm>
              <a:custGeom>
                <a:avLst/>
                <a:gdLst>
                  <a:gd name="connsiteX0" fmla="*/ 385165 w 385165"/>
                  <a:gd name="connsiteY0" fmla="*/ 377672 h 377671"/>
                  <a:gd name="connsiteX1" fmla="*/ 304985 w 385165"/>
                  <a:gd name="connsiteY1" fmla="*/ 377672 h 377671"/>
                  <a:gd name="connsiteX2" fmla="*/ 272014 w 385165"/>
                  <a:gd name="connsiteY2" fmla="*/ 289998 h 377671"/>
                  <a:gd name="connsiteX3" fmla="*/ 110904 w 385165"/>
                  <a:gd name="connsiteY3" fmla="*/ 289998 h 377671"/>
                  <a:gd name="connsiteX4" fmla="*/ 77932 w 385165"/>
                  <a:gd name="connsiteY4" fmla="*/ 377672 h 377671"/>
                  <a:gd name="connsiteX5" fmla="*/ 0 w 385165"/>
                  <a:gd name="connsiteY5" fmla="*/ 377672 h 377671"/>
                  <a:gd name="connsiteX6" fmla="*/ 146872 w 385165"/>
                  <a:gd name="connsiteY6" fmla="*/ 0 h 377671"/>
                  <a:gd name="connsiteX7" fmla="*/ 238293 w 385165"/>
                  <a:gd name="connsiteY7" fmla="*/ 0 h 377671"/>
                  <a:gd name="connsiteX8" fmla="*/ 385165 w 385165"/>
                  <a:gd name="connsiteY8" fmla="*/ 377672 h 377671"/>
                  <a:gd name="connsiteX9" fmla="*/ 137131 w 385165"/>
                  <a:gd name="connsiteY9" fmla="*/ 220308 h 377671"/>
                  <a:gd name="connsiteX10" fmla="*/ 246536 w 385165"/>
                  <a:gd name="connsiteY10" fmla="*/ 220308 h 377671"/>
                  <a:gd name="connsiteX11" fmla="*/ 191833 w 385165"/>
                  <a:gd name="connsiteY11" fmla="*/ 74186 h 377671"/>
                  <a:gd name="connsiteX12" fmla="*/ 137131 w 385165"/>
                  <a:gd name="connsiteY12" fmla="*/ 220308 h 377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5165" h="377671">
                    <a:moveTo>
                      <a:pt x="385165" y="377672"/>
                    </a:moveTo>
                    <a:lnTo>
                      <a:pt x="304985" y="377672"/>
                    </a:lnTo>
                    <a:lnTo>
                      <a:pt x="272014" y="289998"/>
                    </a:lnTo>
                    <a:lnTo>
                      <a:pt x="110904" y="289998"/>
                    </a:lnTo>
                    <a:lnTo>
                      <a:pt x="77932" y="377672"/>
                    </a:lnTo>
                    <a:lnTo>
                      <a:pt x="0" y="377672"/>
                    </a:lnTo>
                    <a:lnTo>
                      <a:pt x="146872" y="0"/>
                    </a:lnTo>
                    <a:lnTo>
                      <a:pt x="238293" y="0"/>
                    </a:lnTo>
                    <a:lnTo>
                      <a:pt x="385165" y="377672"/>
                    </a:lnTo>
                    <a:close/>
                    <a:moveTo>
                      <a:pt x="137131" y="220308"/>
                    </a:moveTo>
                    <a:lnTo>
                      <a:pt x="246536" y="220308"/>
                    </a:lnTo>
                    <a:lnTo>
                      <a:pt x="191833" y="74186"/>
                    </a:lnTo>
                    <a:lnTo>
                      <a:pt x="137131" y="220308"/>
                    </a:lnTo>
                    <a:close/>
                  </a:path>
                </a:pathLst>
              </a:custGeom>
              <a:grpFill/>
              <a:ln w="744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05EC0EEA-0047-46B7-9AD4-F4039BBA087C}"/>
                  </a:ext>
                </a:extLst>
              </p:cNvPr>
              <p:cNvSpPr/>
              <p:nvPr/>
            </p:nvSpPr>
            <p:spPr>
              <a:xfrm>
                <a:off x="11210498" y="779355"/>
                <a:ext cx="236044" cy="275010"/>
              </a:xfrm>
              <a:custGeom>
                <a:avLst/>
                <a:gdLst>
                  <a:gd name="connsiteX0" fmla="*/ 205321 w 236044"/>
                  <a:gd name="connsiteY0" fmla="*/ 79431 h 275010"/>
                  <a:gd name="connsiteX1" fmla="*/ 122144 w 236044"/>
                  <a:gd name="connsiteY1" fmla="*/ 58449 h 275010"/>
                  <a:gd name="connsiteX2" fmla="*/ 81679 w 236044"/>
                  <a:gd name="connsiteY2" fmla="*/ 82428 h 275010"/>
                  <a:gd name="connsiteX3" fmla="*/ 124392 w 236044"/>
                  <a:gd name="connsiteY3" fmla="*/ 104909 h 275010"/>
                  <a:gd name="connsiteX4" fmla="*/ 147622 w 236044"/>
                  <a:gd name="connsiteY4" fmla="*/ 108655 h 275010"/>
                  <a:gd name="connsiteX5" fmla="*/ 236045 w 236044"/>
                  <a:gd name="connsiteY5" fmla="*/ 186588 h 275010"/>
                  <a:gd name="connsiteX6" fmla="*/ 116149 w 236044"/>
                  <a:gd name="connsiteY6" fmla="*/ 275011 h 275010"/>
                  <a:gd name="connsiteX7" fmla="*/ 0 w 236044"/>
                  <a:gd name="connsiteY7" fmla="*/ 244288 h 275010"/>
                  <a:gd name="connsiteX8" fmla="*/ 27726 w 236044"/>
                  <a:gd name="connsiteY8" fmla="*/ 191084 h 275010"/>
                  <a:gd name="connsiteX9" fmla="*/ 116898 w 236044"/>
                  <a:gd name="connsiteY9" fmla="*/ 216562 h 275010"/>
                  <a:gd name="connsiteX10" fmla="*/ 164857 w 236044"/>
                  <a:gd name="connsiteY10" fmla="*/ 191833 h 275010"/>
                  <a:gd name="connsiteX11" fmla="*/ 121394 w 236044"/>
                  <a:gd name="connsiteY11" fmla="*/ 167854 h 275010"/>
                  <a:gd name="connsiteX12" fmla="*/ 100413 w 236044"/>
                  <a:gd name="connsiteY12" fmla="*/ 164857 h 275010"/>
                  <a:gd name="connsiteX13" fmla="*/ 9742 w 236044"/>
                  <a:gd name="connsiteY13" fmla="*/ 85426 h 275010"/>
                  <a:gd name="connsiteX14" fmla="*/ 119896 w 236044"/>
                  <a:gd name="connsiteY14" fmla="*/ 0 h 275010"/>
                  <a:gd name="connsiteX15" fmla="*/ 229301 w 236044"/>
                  <a:gd name="connsiteY15" fmla="*/ 24728 h 275010"/>
                  <a:gd name="connsiteX16" fmla="*/ 205321 w 236044"/>
                  <a:gd name="connsiteY16" fmla="*/ 79431 h 275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6044" h="275010">
                    <a:moveTo>
                      <a:pt x="205321" y="79431"/>
                    </a:moveTo>
                    <a:cubicBezTo>
                      <a:pt x="184340" y="68940"/>
                      <a:pt x="151368" y="58449"/>
                      <a:pt x="122144" y="58449"/>
                    </a:cubicBezTo>
                    <a:cubicBezTo>
                      <a:pt x="95167" y="58449"/>
                      <a:pt x="81679" y="68191"/>
                      <a:pt x="81679" y="82428"/>
                    </a:cubicBezTo>
                    <a:cubicBezTo>
                      <a:pt x="81679" y="97415"/>
                      <a:pt x="100413" y="101162"/>
                      <a:pt x="124392" y="104909"/>
                    </a:cubicBezTo>
                    <a:lnTo>
                      <a:pt x="147622" y="108655"/>
                    </a:lnTo>
                    <a:cubicBezTo>
                      <a:pt x="204572" y="117648"/>
                      <a:pt x="236045" y="142376"/>
                      <a:pt x="236045" y="186588"/>
                    </a:cubicBezTo>
                    <a:cubicBezTo>
                      <a:pt x="236045" y="240541"/>
                      <a:pt x="191833" y="275011"/>
                      <a:pt x="116149" y="275011"/>
                    </a:cubicBezTo>
                    <a:cubicBezTo>
                      <a:pt x="80180" y="275011"/>
                      <a:pt x="33721" y="268267"/>
                      <a:pt x="0" y="244288"/>
                    </a:cubicBezTo>
                    <a:lnTo>
                      <a:pt x="27726" y="191084"/>
                    </a:lnTo>
                    <a:cubicBezTo>
                      <a:pt x="50206" y="206071"/>
                      <a:pt x="77183" y="216562"/>
                      <a:pt x="116898" y="216562"/>
                    </a:cubicBezTo>
                    <a:cubicBezTo>
                      <a:pt x="149870" y="216562"/>
                      <a:pt x="164857" y="207570"/>
                      <a:pt x="164857" y="191833"/>
                    </a:cubicBezTo>
                    <a:cubicBezTo>
                      <a:pt x="164857" y="179094"/>
                      <a:pt x="151368" y="172350"/>
                      <a:pt x="121394" y="167854"/>
                    </a:cubicBezTo>
                    <a:lnTo>
                      <a:pt x="100413" y="164857"/>
                    </a:lnTo>
                    <a:cubicBezTo>
                      <a:pt x="39715" y="156614"/>
                      <a:pt x="9742" y="130387"/>
                      <a:pt x="9742" y="85426"/>
                    </a:cubicBezTo>
                    <a:cubicBezTo>
                      <a:pt x="9742" y="31473"/>
                      <a:pt x="50956" y="0"/>
                      <a:pt x="119896" y="0"/>
                    </a:cubicBezTo>
                    <a:cubicBezTo>
                      <a:pt x="161859" y="0"/>
                      <a:pt x="194081" y="7493"/>
                      <a:pt x="229301" y="24728"/>
                    </a:cubicBezTo>
                    <a:lnTo>
                      <a:pt x="205321" y="79431"/>
                    </a:lnTo>
                    <a:close/>
                  </a:path>
                </a:pathLst>
              </a:custGeom>
              <a:grpFill/>
              <a:ln w="744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B29FB0-EBF9-4D5D-A1CD-A86D768B6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50" y="6356350"/>
            <a:ext cx="1052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F0CCDCE-D803-4399-BF59-864AE6E25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159661"/>
            <a:ext cx="590435" cy="538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359E58A-A788-549C-8070-7EF978456A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67933" y="6226347"/>
            <a:ext cx="3392054" cy="104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EF3E5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EAA8EC-D5AE-4309-BD0A-73E4A089E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ATELIER SOLUTION</a:t>
            </a:r>
            <a:br>
              <a:rPr lang="fr-FR" dirty="0"/>
            </a:br>
            <a:r>
              <a:rPr lang="fr-FR" dirty="0">
                <a:latin typeface="Calibri Light" panose="020F0302020204030204" pitchFamily="34" charset="0"/>
                <a:cs typeface="Calibri Light" panose="020F0302020204030204" pitchFamily="34" charset="0"/>
              </a:rPr>
              <a:t>DOSSIER DE CANDIDATURE</a:t>
            </a:r>
          </a:p>
        </p:txBody>
      </p:sp>
      <p:pic>
        <p:nvPicPr>
          <p:cNvPr id="3" name="Graphique 3">
            <a:extLst>
              <a:ext uri="{FF2B5EF4-FFF2-40B4-BE49-F238E27FC236}">
                <a16:creationId xmlns:a16="http://schemas.microsoft.com/office/drawing/2014/main" id="{08D7E6C6-BBD7-46F0-B68E-B72F1963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7852" y="1256049"/>
            <a:ext cx="4818349" cy="385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7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projet de titre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813BF4-319F-41B7-8D0B-7ECF94AFE1B4}"/>
              </a:ext>
            </a:extLst>
          </p:cNvPr>
          <p:cNvSpPr/>
          <p:nvPr/>
        </p:nvSpPr>
        <p:spPr>
          <a:xfrm>
            <a:off x="443883" y="1593438"/>
            <a:ext cx="45560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Mes objectifs</a:t>
            </a:r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2910B826-31D2-44CC-A43C-1E3A017E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2474923"/>
            <a:ext cx="11140423" cy="3559991"/>
          </a:xfrm>
        </p:spPr>
        <p:txBody>
          <a:bodyPr anchor="t"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Grâce à cette candidature, je souhaite atteindre les objectifs suivants :</a:t>
            </a:r>
          </a:p>
          <a:p>
            <a:pPr lvl="2"/>
            <a:r>
              <a:rPr lang="fr-FR" dirty="0"/>
              <a:t>…</a:t>
            </a:r>
          </a:p>
          <a:p>
            <a:pPr lvl="2"/>
            <a:r>
              <a:rPr lang="fr-FR" dirty="0"/>
              <a:t>…</a:t>
            </a:r>
          </a:p>
          <a:p>
            <a:pPr lvl="2"/>
            <a:r>
              <a:rPr lang="fr-FR" dirty="0"/>
              <a:t>…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0005FEF-98D0-4C3E-8987-61684AD1B0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2</a:t>
            </a:fld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9108E089-6033-4167-B442-A838B0E12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</p:spTree>
    <p:extLst>
      <p:ext uri="{BB962C8B-B14F-4D97-AF65-F5344CB8AC3E}">
        <p14:creationId xmlns:p14="http://schemas.microsoft.com/office/powerpoint/2010/main" val="112385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Valeur ajoutée de mon atelier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BA3765-0FB5-478C-9182-4F9A099E3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3</a:t>
            </a:fld>
            <a:endParaRPr lang="fr-FR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B9159039-6606-4759-A249-7740BF72C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</p:spTree>
    <p:extLst>
      <p:ext uri="{BB962C8B-B14F-4D97-AF65-F5344CB8AC3E}">
        <p14:creationId xmlns:p14="http://schemas.microsoft.com/office/powerpoint/2010/main" val="21325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Plan détaillé de mon atelier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FBAB20-015B-41EA-964D-3AF3A3D7B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4</a:t>
            </a:fld>
            <a:endParaRPr lang="fr-FR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1D49A372-CA24-483C-8CBC-E0806AB7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</p:spTree>
    <p:extLst>
      <p:ext uri="{BB962C8B-B14F-4D97-AF65-F5344CB8AC3E}">
        <p14:creationId xmlns:p14="http://schemas.microsoft.com/office/powerpoint/2010/main" val="877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Liste des intervenants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Pour chaque intervenant, merci de préciser l’identité, le titre exact et les compétences particulières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Intervenant 1 :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Intervenant 2 :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8E55A4-0718-438A-A0A1-BB897E6E34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5</a:t>
            </a:fld>
            <a:endParaRPr lang="fr-FR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CA461A6E-BC2A-447E-B892-F3478DFC7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</p:spTree>
    <p:extLst>
      <p:ext uri="{BB962C8B-B14F-4D97-AF65-F5344CB8AC3E}">
        <p14:creationId xmlns:p14="http://schemas.microsoft.com/office/powerpoint/2010/main" val="52515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Autres éléments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PowerPoint, plaquette, vidéo … que vous jugerez utiles de joindre à votre candidature.</a:t>
            </a:r>
          </a:p>
          <a:p>
            <a:pPr>
              <a:buFont typeface="Calibri" panose="020F0502020204030204" pitchFamily="34" charset="0"/>
              <a:buChar char="›"/>
            </a:pPr>
            <a:endParaRPr lang="fr-FR" dirty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93C240-1A60-4E2A-8F87-5C6141ECEB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6</a:t>
            </a:fld>
            <a:endParaRPr lang="fr-FR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D9B205A0-7585-4D70-965D-1BE9B15B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28/11/2025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5107062"/>
      </p:ext>
    </p:extLst>
  </p:cSld>
  <p:clrMapOvr>
    <a:masterClrMapping/>
  </p:clrMapOvr>
</p:sld>
</file>

<file path=ppt/theme/theme1.xml><?xml version="1.0" encoding="utf-8"?>
<a:theme xmlns:a="http://schemas.openxmlformats.org/drawingml/2006/main" name="Trame 75e congrès">
  <a:themeElements>
    <a:clrScheme name="Personnalisé 3">
      <a:dk1>
        <a:srgbClr val="EF3E50"/>
      </a:dk1>
      <a:lt1>
        <a:srgbClr val="FFFFFF"/>
      </a:lt1>
      <a:dk2>
        <a:srgbClr val="EF3E50"/>
      </a:dk2>
      <a:lt2>
        <a:srgbClr val="FFFFFF"/>
      </a:lt2>
      <a:accent1>
        <a:srgbClr val="50C8FF"/>
      </a:accent1>
      <a:accent2>
        <a:srgbClr val="2AFA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75e Congrè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me 75e congrès" id="{3E0C31FD-67E7-46B8-A299-B02D6C983CA8}" vid="{4A2457C0-FBD6-473C-BC03-2615FE94092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9e7e6d-8e1d-4cc7-ac39-d551403c064c">
      <Terms xmlns="http://schemas.microsoft.com/office/infopath/2007/PartnerControls"/>
    </lcf76f155ced4ddcb4097134ff3c332f>
    <TaxCatchAll xmlns="6c85ee86-01e0-43ba-bd8b-1409f643c81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78F63631BEB4C8FEFCDD3BD4C8378" ma:contentTypeVersion="18" ma:contentTypeDescription="Crée un document." ma:contentTypeScope="" ma:versionID="17ec0049ec7153fcaf6f260cd126099d">
  <xsd:schema xmlns:xsd="http://www.w3.org/2001/XMLSchema" xmlns:xs="http://www.w3.org/2001/XMLSchema" xmlns:p="http://schemas.microsoft.com/office/2006/metadata/properties" xmlns:ns2="6c85ee86-01e0-43ba-bd8b-1409f643c818" xmlns:ns3="939e7e6d-8e1d-4cc7-ac39-d551403c064c" targetNamespace="http://schemas.microsoft.com/office/2006/metadata/properties" ma:root="true" ma:fieldsID="5df198b7907084044ac29849c63188ca" ns2:_="" ns3:_="">
    <xsd:import namespace="6c85ee86-01e0-43ba-bd8b-1409f643c818"/>
    <xsd:import namespace="939e7e6d-8e1d-4cc7-ac39-d551403c064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ee86-01e0-43ba-bd8b-1409f643c8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4c4f66-636d-49e9-8209-7b590d7883cd}" ma:internalName="TaxCatchAll" ma:showField="CatchAllData" ma:web="6c85ee86-01e0-43ba-bd8b-1409f643c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e7e6d-8e1d-4cc7-ac39-d551403c06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873e094-3908-4377-b710-9b9a41e114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4A213A-721F-4C1A-A38E-6C1F0419FCD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39e7e6d-8e1d-4cc7-ac39-d551403c064c"/>
    <ds:schemaRef ds:uri="6c85ee86-01e0-43ba-bd8b-1409f643c81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16638A-3C06-46DF-8EC2-544BB739A8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22A3EF-03D4-4D94-9CD0-C2F6B9AA893B}"/>
</file>

<file path=docProps/app.xml><?xml version="1.0" encoding="utf-8"?>
<Properties xmlns="http://schemas.openxmlformats.org/officeDocument/2006/extended-properties" xmlns:vt="http://schemas.openxmlformats.org/officeDocument/2006/docPropsVTypes">
  <Template>Trame 75e congrès</Template>
  <TotalTime>291</TotalTime>
  <Words>97</Words>
  <Application>Microsoft Macintosh PowerPoint</Application>
  <PresentationFormat>Grand écran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Trame 75e congrès</vt:lpstr>
      <vt:lpstr>Conception personnalisée</vt:lpstr>
      <vt:lpstr>ATELIER SOLUTION DOSSIER DE CANDIDATURE</vt:lpstr>
      <vt:lpstr>Le projet de titre</vt:lpstr>
      <vt:lpstr>Valeur ajoutée de mon atelier</vt:lpstr>
      <vt:lpstr>Plan détaillé de mon atelier</vt:lpstr>
      <vt:lpstr>Liste des intervenants</vt:lpstr>
      <vt:lpstr>Autres éléments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SOLUTION PARTENAIRE DOSSIER DE CANDIDATURE</dc:title>
  <dc:creator>Laura Chaffardon</dc:creator>
  <cp:lastModifiedBy>Francois PELEGRY</cp:lastModifiedBy>
  <cp:revision>39</cp:revision>
  <dcterms:created xsi:type="dcterms:W3CDTF">2018-12-20T16:50:02Z</dcterms:created>
  <dcterms:modified xsi:type="dcterms:W3CDTF">2024-11-28T09:39:25Z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0x01010034478F63631BEB4C8FEFCDD3BD4C8378</vt:lpwstr>
  </property>
</Properties>
</file>