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4"/>
    <p:sldMasterId id="2147483686" r:id="rId5"/>
  </p:sldMasterIdLst>
  <p:notesMasterIdLst>
    <p:notesMasterId r:id="rId12"/>
  </p:notesMasterIdLst>
  <p:handoutMasterIdLst>
    <p:handoutMasterId r:id="rId13"/>
  </p:handoutMasterIdLst>
  <p:sldIdLst>
    <p:sldId id="256" r:id="rId6"/>
    <p:sldId id="266" r:id="rId7"/>
    <p:sldId id="267" r:id="rId8"/>
    <p:sldId id="268" r:id="rId9"/>
    <p:sldId id="269" r:id="rId10"/>
    <p:sldId id="270" r:id="rId11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73446"/>
    <a:srgbClr val="EF3E50"/>
    <a:srgbClr val="EF3F5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91" autoAdjust="0"/>
    <p:restoredTop sz="94660"/>
  </p:normalViewPr>
  <p:slideViewPr>
    <p:cSldViewPr snapToGrid="0">
      <p:cViewPr>
        <p:scale>
          <a:sx n="75" d="100"/>
          <a:sy n="75" d="100"/>
        </p:scale>
        <p:origin x="811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7" d="100"/>
          <a:sy n="87" d="100"/>
        </p:scale>
        <p:origin x="2988" y="6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2.xml"/><Relationship Id="rId15" Type="http://schemas.openxmlformats.org/officeDocument/2006/relationships/viewProps" Target="viewProps.xml"/><Relationship Id="rId10" Type="http://schemas.openxmlformats.org/officeDocument/2006/relationships/slide" Target="slides/slide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>
            <a:extLst>
              <a:ext uri="{FF2B5EF4-FFF2-40B4-BE49-F238E27FC236}">
                <a16:creationId xmlns:a16="http://schemas.microsoft.com/office/drawing/2014/main" id="{5EE9EDE1-D941-48FB-987D-B2D837028880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EE0EB0F9-21EA-45F1-9D38-3ED83403AAFC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4CC83AB-81A6-4B1F-937B-FE604A0B5149}" type="datetimeFigureOut">
              <a:rPr lang="fr-FR" smtClean="0"/>
              <a:t>09/12/2025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AEE5DAC9-84A8-41FC-86B1-72365C373AA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B4161E7C-CEEF-4995-A2D4-12E75945DEC9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492A9D-A5C7-4247-8FFE-9FB87082B6B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2154985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AC59FAA-3638-47F9-B005-68A37DDC4A33}" type="datetimeFigureOut">
              <a:rPr lang="fr-FR" smtClean="0"/>
              <a:t>09/12/2025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991E8DB-C1FE-4436-8DE1-E1CD6DA8FB0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448489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apositive de titre">
    <p:bg>
      <p:bgPr>
        <a:solidFill>
          <a:srgbClr val="E7344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E975BFB-93C4-4EA3-8D3E-D1577220377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24541" y="1256049"/>
            <a:ext cx="9169699" cy="2012498"/>
          </a:xfrm>
        </p:spPr>
        <p:txBody>
          <a:bodyPr anchor="b"/>
          <a:lstStyle>
            <a:lvl1pPr algn="l">
              <a:defRPr sz="6000">
                <a:solidFill>
                  <a:schemeClr val="bg1"/>
                </a:solidFill>
              </a:defRPr>
            </a:lvl1pPr>
          </a:lstStyle>
          <a:p>
            <a:r>
              <a:rPr lang="fr-FR" dirty="0"/>
              <a:t>Modifiez le style du titre</a:t>
            </a:r>
          </a:p>
        </p:txBody>
      </p:sp>
      <p:sp>
        <p:nvSpPr>
          <p:cNvPr id="19" name="Forme libre : forme 18">
            <a:extLst>
              <a:ext uri="{FF2B5EF4-FFF2-40B4-BE49-F238E27FC236}">
                <a16:creationId xmlns:a16="http://schemas.microsoft.com/office/drawing/2014/main" id="{43571B61-F456-483A-A292-563EDA539DF3}"/>
              </a:ext>
            </a:extLst>
          </p:cNvPr>
          <p:cNvSpPr/>
          <p:nvPr/>
        </p:nvSpPr>
        <p:spPr>
          <a:xfrm>
            <a:off x="172981" y="170498"/>
            <a:ext cx="537621" cy="547120"/>
          </a:xfrm>
          <a:custGeom>
            <a:avLst/>
            <a:gdLst>
              <a:gd name="connsiteX0" fmla="*/ 261212 w 537621"/>
              <a:gd name="connsiteY0" fmla="*/ 182373 h 547120"/>
              <a:gd name="connsiteX1" fmla="*/ 261212 w 537621"/>
              <a:gd name="connsiteY1" fmla="*/ 182373 h 547120"/>
              <a:gd name="connsiteX2" fmla="*/ 458783 w 537621"/>
              <a:gd name="connsiteY2" fmla="*/ 182373 h 547120"/>
              <a:gd name="connsiteX3" fmla="*/ 458783 w 537621"/>
              <a:gd name="connsiteY3" fmla="*/ 182373 h 547120"/>
              <a:gd name="connsiteX4" fmla="*/ 537622 w 537621"/>
              <a:gd name="connsiteY4" fmla="*/ 182373 h 547120"/>
              <a:gd name="connsiteX5" fmla="*/ 537622 w 537621"/>
              <a:gd name="connsiteY5" fmla="*/ 104485 h 547120"/>
              <a:gd name="connsiteX6" fmla="*/ 537622 w 537621"/>
              <a:gd name="connsiteY6" fmla="*/ 104485 h 547120"/>
              <a:gd name="connsiteX7" fmla="*/ 537622 w 537621"/>
              <a:gd name="connsiteY7" fmla="*/ 91187 h 547120"/>
              <a:gd name="connsiteX8" fmla="*/ 537622 w 537621"/>
              <a:gd name="connsiteY8" fmla="*/ 0 h 547120"/>
              <a:gd name="connsiteX9" fmla="*/ 224167 w 537621"/>
              <a:gd name="connsiteY9" fmla="*/ 0 h 547120"/>
              <a:gd name="connsiteX10" fmla="*/ 78839 w 537621"/>
              <a:gd name="connsiteY10" fmla="*/ 0 h 547120"/>
              <a:gd name="connsiteX11" fmla="*/ 0 w 537621"/>
              <a:gd name="connsiteY11" fmla="*/ 78839 h 547120"/>
              <a:gd name="connsiteX12" fmla="*/ 0 w 537621"/>
              <a:gd name="connsiteY12" fmla="*/ 468282 h 547120"/>
              <a:gd name="connsiteX13" fmla="*/ 0 w 537621"/>
              <a:gd name="connsiteY13" fmla="*/ 468282 h 547120"/>
              <a:gd name="connsiteX14" fmla="*/ 0 w 537621"/>
              <a:gd name="connsiteY14" fmla="*/ 547120 h 547120"/>
              <a:gd name="connsiteX15" fmla="*/ 78839 w 537621"/>
              <a:gd name="connsiteY15" fmla="*/ 547120 h 547120"/>
              <a:gd name="connsiteX16" fmla="*/ 78839 w 537621"/>
              <a:gd name="connsiteY16" fmla="*/ 547120 h 547120"/>
              <a:gd name="connsiteX17" fmla="*/ 92137 w 537621"/>
              <a:gd name="connsiteY17" fmla="*/ 547120 h 547120"/>
              <a:gd name="connsiteX18" fmla="*/ 183323 w 537621"/>
              <a:gd name="connsiteY18" fmla="*/ 547120 h 547120"/>
              <a:gd name="connsiteX19" fmla="*/ 183323 w 537621"/>
              <a:gd name="connsiteY19" fmla="*/ 182373 h 547120"/>
              <a:gd name="connsiteX20" fmla="*/ 261212 w 537621"/>
              <a:gd name="connsiteY20" fmla="*/ 182373 h 5471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537621" h="547120">
                <a:moveTo>
                  <a:pt x="261212" y="182373"/>
                </a:moveTo>
                <a:lnTo>
                  <a:pt x="261212" y="182373"/>
                </a:lnTo>
                <a:lnTo>
                  <a:pt x="458783" y="182373"/>
                </a:lnTo>
                <a:lnTo>
                  <a:pt x="458783" y="182373"/>
                </a:lnTo>
                <a:lnTo>
                  <a:pt x="537622" y="182373"/>
                </a:lnTo>
                <a:lnTo>
                  <a:pt x="537622" y="104485"/>
                </a:lnTo>
                <a:lnTo>
                  <a:pt x="537622" y="104485"/>
                </a:lnTo>
                <a:lnTo>
                  <a:pt x="537622" y="91187"/>
                </a:lnTo>
                <a:lnTo>
                  <a:pt x="537622" y="0"/>
                </a:lnTo>
                <a:lnTo>
                  <a:pt x="224167" y="0"/>
                </a:lnTo>
                <a:lnTo>
                  <a:pt x="78839" y="0"/>
                </a:lnTo>
                <a:cubicBezTo>
                  <a:pt x="35145" y="0"/>
                  <a:pt x="0" y="35145"/>
                  <a:pt x="0" y="78839"/>
                </a:cubicBezTo>
                <a:lnTo>
                  <a:pt x="0" y="468282"/>
                </a:lnTo>
                <a:lnTo>
                  <a:pt x="0" y="468282"/>
                </a:lnTo>
                <a:lnTo>
                  <a:pt x="0" y="547120"/>
                </a:lnTo>
                <a:lnTo>
                  <a:pt x="78839" y="547120"/>
                </a:lnTo>
                <a:cubicBezTo>
                  <a:pt x="78839" y="547120"/>
                  <a:pt x="78839" y="547120"/>
                  <a:pt x="78839" y="547120"/>
                </a:cubicBezTo>
                <a:lnTo>
                  <a:pt x="92137" y="547120"/>
                </a:lnTo>
                <a:lnTo>
                  <a:pt x="183323" y="547120"/>
                </a:lnTo>
                <a:lnTo>
                  <a:pt x="183323" y="182373"/>
                </a:lnTo>
                <a:lnTo>
                  <a:pt x="261212" y="182373"/>
                </a:lnTo>
                <a:close/>
              </a:path>
            </a:pathLst>
          </a:custGeom>
          <a:solidFill>
            <a:schemeClr val="bg1"/>
          </a:solidFill>
          <a:ln w="9486" cap="flat">
            <a:solidFill>
              <a:schemeClr val="bg1"/>
            </a:solidFill>
            <a:prstDash val="solid"/>
            <a:miter/>
          </a:ln>
        </p:spPr>
        <p:txBody>
          <a:bodyPr rtlCol="0" anchor="ctr"/>
          <a:lstStyle/>
          <a:p>
            <a:endParaRPr lang="fr-FR"/>
          </a:p>
        </p:txBody>
      </p:sp>
      <p:grpSp>
        <p:nvGrpSpPr>
          <p:cNvPr id="11" name="Groupe 10">
            <a:extLst>
              <a:ext uri="{FF2B5EF4-FFF2-40B4-BE49-F238E27FC236}">
                <a16:creationId xmlns:a16="http://schemas.microsoft.com/office/drawing/2014/main" id="{714621F1-50A4-4FB1-838B-C01A0F464966}"/>
              </a:ext>
            </a:extLst>
          </p:cNvPr>
          <p:cNvGrpSpPr/>
          <p:nvPr userDrawn="1"/>
        </p:nvGrpSpPr>
        <p:grpSpPr>
          <a:xfrm>
            <a:off x="10435978" y="444058"/>
            <a:ext cx="1161257" cy="1111192"/>
            <a:chOff x="10648415" y="360589"/>
            <a:chExt cx="1091926" cy="1091926"/>
          </a:xfrm>
        </p:grpSpPr>
        <p:sp>
          <p:nvSpPr>
            <p:cNvPr id="12" name="Forme libre : forme 11">
              <a:extLst>
                <a:ext uri="{FF2B5EF4-FFF2-40B4-BE49-F238E27FC236}">
                  <a16:creationId xmlns:a16="http://schemas.microsoft.com/office/drawing/2014/main" id="{2DF5763C-45EC-409B-BC55-B076FE3E8341}"/>
                </a:ext>
              </a:extLst>
            </p:cNvPr>
            <p:cNvSpPr/>
            <p:nvPr/>
          </p:nvSpPr>
          <p:spPr>
            <a:xfrm>
              <a:off x="10648415" y="360589"/>
              <a:ext cx="1091926" cy="1091926"/>
            </a:xfrm>
            <a:custGeom>
              <a:avLst/>
              <a:gdLst>
                <a:gd name="connsiteX0" fmla="*/ 1215390 w 1215390"/>
                <a:gd name="connsiteY0" fmla="*/ 607695 h 1215390"/>
                <a:gd name="connsiteX1" fmla="*/ 607695 w 1215390"/>
                <a:gd name="connsiteY1" fmla="*/ 1215390 h 1215390"/>
                <a:gd name="connsiteX2" fmla="*/ 0 w 1215390"/>
                <a:gd name="connsiteY2" fmla="*/ 607695 h 1215390"/>
                <a:gd name="connsiteX3" fmla="*/ 607695 w 1215390"/>
                <a:gd name="connsiteY3" fmla="*/ 0 h 1215390"/>
                <a:gd name="connsiteX4" fmla="*/ 1215390 w 1215390"/>
                <a:gd name="connsiteY4" fmla="*/ 607695 h 12153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15390" h="1215390">
                  <a:moveTo>
                    <a:pt x="1215390" y="607695"/>
                  </a:moveTo>
                  <a:cubicBezTo>
                    <a:pt x="1215390" y="943316"/>
                    <a:pt x="943316" y="1215390"/>
                    <a:pt x="607695" y="1215390"/>
                  </a:cubicBezTo>
                  <a:cubicBezTo>
                    <a:pt x="272074" y="1215390"/>
                    <a:pt x="0" y="943316"/>
                    <a:pt x="0" y="607695"/>
                  </a:cubicBezTo>
                  <a:cubicBezTo>
                    <a:pt x="0" y="272074"/>
                    <a:pt x="272074" y="0"/>
                    <a:pt x="607695" y="0"/>
                  </a:cubicBezTo>
                  <a:cubicBezTo>
                    <a:pt x="943316" y="0"/>
                    <a:pt x="1215390" y="272074"/>
                    <a:pt x="1215390" y="607695"/>
                  </a:cubicBezTo>
                  <a:close/>
                </a:path>
              </a:pathLst>
            </a:custGeom>
            <a:solidFill>
              <a:schemeClr val="bg1"/>
            </a:solidFill>
            <a:ln w="9525" cap="flat">
              <a:solidFill>
                <a:srgbClr val="EF3E5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fr-FR">
                <a:solidFill>
                  <a:schemeClr val="accent1"/>
                </a:solidFill>
              </a:endParaRPr>
            </a:p>
          </p:txBody>
        </p:sp>
        <p:grpSp>
          <p:nvGrpSpPr>
            <p:cNvPr id="14" name="Graphique 10">
              <a:extLst>
                <a:ext uri="{FF2B5EF4-FFF2-40B4-BE49-F238E27FC236}">
                  <a16:creationId xmlns:a16="http://schemas.microsoft.com/office/drawing/2014/main" id="{37D4EB7E-9B48-456E-86C6-565FA1C3CA1C}"/>
                </a:ext>
              </a:extLst>
            </p:cNvPr>
            <p:cNvGrpSpPr/>
            <p:nvPr userDrawn="1"/>
          </p:nvGrpSpPr>
          <p:grpSpPr>
            <a:xfrm>
              <a:off x="10820955" y="699341"/>
              <a:ext cx="734491" cy="425057"/>
              <a:chOff x="10801353" y="669950"/>
              <a:chExt cx="645189" cy="384415"/>
            </a:xfrm>
            <a:solidFill>
              <a:srgbClr val="EF3E50"/>
            </a:solidFill>
          </p:grpSpPr>
          <p:sp>
            <p:nvSpPr>
              <p:cNvPr id="15" name="Forme libre : forme 14">
                <a:extLst>
                  <a:ext uri="{FF2B5EF4-FFF2-40B4-BE49-F238E27FC236}">
                    <a16:creationId xmlns:a16="http://schemas.microsoft.com/office/drawing/2014/main" id="{B2F29A54-76BF-4FF9-8845-60C42E4486C6}"/>
                  </a:ext>
                </a:extLst>
              </p:cNvPr>
              <p:cNvSpPr/>
              <p:nvPr/>
            </p:nvSpPr>
            <p:spPr>
              <a:xfrm>
                <a:off x="10801353" y="669950"/>
                <a:ext cx="385165" cy="377671"/>
              </a:xfrm>
              <a:custGeom>
                <a:avLst/>
                <a:gdLst>
                  <a:gd name="connsiteX0" fmla="*/ 385165 w 385165"/>
                  <a:gd name="connsiteY0" fmla="*/ 377672 h 377671"/>
                  <a:gd name="connsiteX1" fmla="*/ 304985 w 385165"/>
                  <a:gd name="connsiteY1" fmla="*/ 377672 h 377671"/>
                  <a:gd name="connsiteX2" fmla="*/ 272014 w 385165"/>
                  <a:gd name="connsiteY2" fmla="*/ 289998 h 377671"/>
                  <a:gd name="connsiteX3" fmla="*/ 110904 w 385165"/>
                  <a:gd name="connsiteY3" fmla="*/ 289998 h 377671"/>
                  <a:gd name="connsiteX4" fmla="*/ 77932 w 385165"/>
                  <a:gd name="connsiteY4" fmla="*/ 377672 h 377671"/>
                  <a:gd name="connsiteX5" fmla="*/ 0 w 385165"/>
                  <a:gd name="connsiteY5" fmla="*/ 377672 h 377671"/>
                  <a:gd name="connsiteX6" fmla="*/ 146872 w 385165"/>
                  <a:gd name="connsiteY6" fmla="*/ 0 h 377671"/>
                  <a:gd name="connsiteX7" fmla="*/ 238293 w 385165"/>
                  <a:gd name="connsiteY7" fmla="*/ 0 h 377671"/>
                  <a:gd name="connsiteX8" fmla="*/ 385165 w 385165"/>
                  <a:gd name="connsiteY8" fmla="*/ 377672 h 377671"/>
                  <a:gd name="connsiteX9" fmla="*/ 137131 w 385165"/>
                  <a:gd name="connsiteY9" fmla="*/ 220308 h 377671"/>
                  <a:gd name="connsiteX10" fmla="*/ 246536 w 385165"/>
                  <a:gd name="connsiteY10" fmla="*/ 220308 h 377671"/>
                  <a:gd name="connsiteX11" fmla="*/ 191833 w 385165"/>
                  <a:gd name="connsiteY11" fmla="*/ 74186 h 377671"/>
                  <a:gd name="connsiteX12" fmla="*/ 137131 w 385165"/>
                  <a:gd name="connsiteY12" fmla="*/ 220308 h 37767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385165" h="377671">
                    <a:moveTo>
                      <a:pt x="385165" y="377672"/>
                    </a:moveTo>
                    <a:lnTo>
                      <a:pt x="304985" y="377672"/>
                    </a:lnTo>
                    <a:lnTo>
                      <a:pt x="272014" y="289998"/>
                    </a:lnTo>
                    <a:lnTo>
                      <a:pt x="110904" y="289998"/>
                    </a:lnTo>
                    <a:lnTo>
                      <a:pt x="77932" y="377672"/>
                    </a:lnTo>
                    <a:lnTo>
                      <a:pt x="0" y="377672"/>
                    </a:lnTo>
                    <a:lnTo>
                      <a:pt x="146872" y="0"/>
                    </a:lnTo>
                    <a:lnTo>
                      <a:pt x="238293" y="0"/>
                    </a:lnTo>
                    <a:lnTo>
                      <a:pt x="385165" y="377672"/>
                    </a:lnTo>
                    <a:close/>
                    <a:moveTo>
                      <a:pt x="137131" y="220308"/>
                    </a:moveTo>
                    <a:lnTo>
                      <a:pt x="246536" y="220308"/>
                    </a:lnTo>
                    <a:lnTo>
                      <a:pt x="191833" y="74186"/>
                    </a:lnTo>
                    <a:lnTo>
                      <a:pt x="137131" y="220308"/>
                    </a:lnTo>
                    <a:close/>
                  </a:path>
                </a:pathLst>
              </a:custGeom>
              <a:grpFill/>
              <a:ln w="7441" cap="flat">
                <a:solidFill>
                  <a:srgbClr val="EF3E50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fr-FR"/>
              </a:p>
            </p:txBody>
          </p:sp>
          <p:sp>
            <p:nvSpPr>
              <p:cNvPr id="16" name="Forme libre : forme 15">
                <a:extLst>
                  <a:ext uri="{FF2B5EF4-FFF2-40B4-BE49-F238E27FC236}">
                    <a16:creationId xmlns:a16="http://schemas.microsoft.com/office/drawing/2014/main" id="{D2AD4E48-EB81-43F8-B837-2AE363ED859C}"/>
                  </a:ext>
                </a:extLst>
              </p:cNvPr>
              <p:cNvSpPr/>
              <p:nvPr/>
            </p:nvSpPr>
            <p:spPr>
              <a:xfrm>
                <a:off x="11210498" y="779355"/>
                <a:ext cx="236044" cy="275010"/>
              </a:xfrm>
              <a:custGeom>
                <a:avLst/>
                <a:gdLst>
                  <a:gd name="connsiteX0" fmla="*/ 205321 w 236044"/>
                  <a:gd name="connsiteY0" fmla="*/ 79431 h 275010"/>
                  <a:gd name="connsiteX1" fmla="*/ 122144 w 236044"/>
                  <a:gd name="connsiteY1" fmla="*/ 58449 h 275010"/>
                  <a:gd name="connsiteX2" fmla="*/ 81679 w 236044"/>
                  <a:gd name="connsiteY2" fmla="*/ 82428 h 275010"/>
                  <a:gd name="connsiteX3" fmla="*/ 124392 w 236044"/>
                  <a:gd name="connsiteY3" fmla="*/ 104909 h 275010"/>
                  <a:gd name="connsiteX4" fmla="*/ 147622 w 236044"/>
                  <a:gd name="connsiteY4" fmla="*/ 108655 h 275010"/>
                  <a:gd name="connsiteX5" fmla="*/ 236045 w 236044"/>
                  <a:gd name="connsiteY5" fmla="*/ 186588 h 275010"/>
                  <a:gd name="connsiteX6" fmla="*/ 116149 w 236044"/>
                  <a:gd name="connsiteY6" fmla="*/ 275011 h 275010"/>
                  <a:gd name="connsiteX7" fmla="*/ 0 w 236044"/>
                  <a:gd name="connsiteY7" fmla="*/ 244288 h 275010"/>
                  <a:gd name="connsiteX8" fmla="*/ 27726 w 236044"/>
                  <a:gd name="connsiteY8" fmla="*/ 191084 h 275010"/>
                  <a:gd name="connsiteX9" fmla="*/ 116898 w 236044"/>
                  <a:gd name="connsiteY9" fmla="*/ 216562 h 275010"/>
                  <a:gd name="connsiteX10" fmla="*/ 164857 w 236044"/>
                  <a:gd name="connsiteY10" fmla="*/ 191833 h 275010"/>
                  <a:gd name="connsiteX11" fmla="*/ 121394 w 236044"/>
                  <a:gd name="connsiteY11" fmla="*/ 167854 h 275010"/>
                  <a:gd name="connsiteX12" fmla="*/ 100413 w 236044"/>
                  <a:gd name="connsiteY12" fmla="*/ 164857 h 275010"/>
                  <a:gd name="connsiteX13" fmla="*/ 9742 w 236044"/>
                  <a:gd name="connsiteY13" fmla="*/ 85426 h 275010"/>
                  <a:gd name="connsiteX14" fmla="*/ 119896 w 236044"/>
                  <a:gd name="connsiteY14" fmla="*/ 0 h 275010"/>
                  <a:gd name="connsiteX15" fmla="*/ 229301 w 236044"/>
                  <a:gd name="connsiteY15" fmla="*/ 24728 h 275010"/>
                  <a:gd name="connsiteX16" fmla="*/ 205321 w 236044"/>
                  <a:gd name="connsiteY16" fmla="*/ 79431 h 27501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</a:cxnLst>
                <a:rect l="l" t="t" r="r" b="b"/>
                <a:pathLst>
                  <a:path w="236044" h="275010">
                    <a:moveTo>
                      <a:pt x="205321" y="79431"/>
                    </a:moveTo>
                    <a:cubicBezTo>
                      <a:pt x="184340" y="68940"/>
                      <a:pt x="151368" y="58449"/>
                      <a:pt x="122144" y="58449"/>
                    </a:cubicBezTo>
                    <a:cubicBezTo>
                      <a:pt x="95167" y="58449"/>
                      <a:pt x="81679" y="68191"/>
                      <a:pt x="81679" y="82428"/>
                    </a:cubicBezTo>
                    <a:cubicBezTo>
                      <a:pt x="81679" y="97415"/>
                      <a:pt x="100413" y="101162"/>
                      <a:pt x="124392" y="104909"/>
                    </a:cubicBezTo>
                    <a:lnTo>
                      <a:pt x="147622" y="108655"/>
                    </a:lnTo>
                    <a:cubicBezTo>
                      <a:pt x="204572" y="117648"/>
                      <a:pt x="236045" y="142376"/>
                      <a:pt x="236045" y="186588"/>
                    </a:cubicBezTo>
                    <a:cubicBezTo>
                      <a:pt x="236045" y="240541"/>
                      <a:pt x="191833" y="275011"/>
                      <a:pt x="116149" y="275011"/>
                    </a:cubicBezTo>
                    <a:cubicBezTo>
                      <a:pt x="80180" y="275011"/>
                      <a:pt x="33721" y="268267"/>
                      <a:pt x="0" y="244288"/>
                    </a:cubicBezTo>
                    <a:lnTo>
                      <a:pt x="27726" y="191084"/>
                    </a:lnTo>
                    <a:cubicBezTo>
                      <a:pt x="50206" y="206071"/>
                      <a:pt x="77183" y="216562"/>
                      <a:pt x="116898" y="216562"/>
                    </a:cubicBezTo>
                    <a:cubicBezTo>
                      <a:pt x="149870" y="216562"/>
                      <a:pt x="164857" y="207570"/>
                      <a:pt x="164857" y="191833"/>
                    </a:cubicBezTo>
                    <a:cubicBezTo>
                      <a:pt x="164857" y="179094"/>
                      <a:pt x="151368" y="172350"/>
                      <a:pt x="121394" y="167854"/>
                    </a:cubicBezTo>
                    <a:lnTo>
                      <a:pt x="100413" y="164857"/>
                    </a:lnTo>
                    <a:cubicBezTo>
                      <a:pt x="39715" y="156614"/>
                      <a:pt x="9742" y="130387"/>
                      <a:pt x="9742" y="85426"/>
                    </a:cubicBezTo>
                    <a:cubicBezTo>
                      <a:pt x="9742" y="31473"/>
                      <a:pt x="50956" y="0"/>
                      <a:pt x="119896" y="0"/>
                    </a:cubicBezTo>
                    <a:cubicBezTo>
                      <a:pt x="161859" y="0"/>
                      <a:pt x="194081" y="7493"/>
                      <a:pt x="229301" y="24728"/>
                    </a:cubicBezTo>
                    <a:lnTo>
                      <a:pt x="205321" y="79431"/>
                    </a:lnTo>
                    <a:close/>
                  </a:path>
                </a:pathLst>
              </a:custGeom>
              <a:grpFill/>
              <a:ln w="7441" cap="flat">
                <a:solidFill>
                  <a:srgbClr val="EF3E50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fr-FR"/>
              </a:p>
            </p:txBody>
          </p:sp>
        </p:grpSp>
      </p:grpSp>
      <p:pic>
        <p:nvPicPr>
          <p:cNvPr id="8" name="Graphique 7">
            <a:extLst>
              <a:ext uri="{FF2B5EF4-FFF2-40B4-BE49-F238E27FC236}">
                <a16:creationId xmlns:a16="http://schemas.microsoft.com/office/drawing/2014/main" id="{D1A5A1EF-65E4-C0AC-A997-8F22D56C4E2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082914" y="5664082"/>
            <a:ext cx="2741922" cy="833329"/>
          </a:xfrm>
          <a:prstGeom prst="rect">
            <a:avLst/>
          </a:prstGeom>
        </p:spPr>
      </p:pic>
      <p:sp>
        <p:nvSpPr>
          <p:cNvPr id="9" name="ZoneTexte 8">
            <a:extLst>
              <a:ext uri="{FF2B5EF4-FFF2-40B4-BE49-F238E27FC236}">
                <a16:creationId xmlns:a16="http://schemas.microsoft.com/office/drawing/2014/main" id="{A7B8E540-BD50-1047-3E49-5BB404CE2535}"/>
              </a:ext>
            </a:extLst>
          </p:cNvPr>
          <p:cNvSpPr txBox="1"/>
          <p:nvPr userDrawn="1"/>
        </p:nvSpPr>
        <p:spPr>
          <a:xfrm>
            <a:off x="172981" y="5572914"/>
            <a:ext cx="488997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Rendez-vous à Paris</a:t>
            </a:r>
            <a:br>
              <a:rPr lang="fr-FR" sz="2000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fr-FR" sz="2000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du 16 au 18 septembre 2026</a:t>
            </a:r>
            <a:br>
              <a:rPr lang="fr-FR" sz="2000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fr-FR" sz="2000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Paris Expo Porte de Versailles</a:t>
            </a:r>
          </a:p>
        </p:txBody>
      </p:sp>
    </p:spTree>
    <p:extLst>
      <p:ext uri="{BB962C8B-B14F-4D97-AF65-F5344CB8AC3E}">
        <p14:creationId xmlns:p14="http://schemas.microsoft.com/office/powerpoint/2010/main" val="39893483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F8FB3FE-F098-48A5-BEFD-C16FE05BEB9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43883" y="1442595"/>
            <a:ext cx="5575917" cy="4634474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FB042930-FB8B-4694-840E-F892D079A4B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442595"/>
            <a:ext cx="5412106" cy="4634474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8" name="Espace réservé du titre 1">
            <a:extLst>
              <a:ext uri="{FF2B5EF4-FFF2-40B4-BE49-F238E27FC236}">
                <a16:creationId xmlns:a16="http://schemas.microsoft.com/office/drawing/2014/main" id="{EC380491-D315-4FAE-BE69-B0714C8AD1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3883" y="365126"/>
            <a:ext cx="11140423" cy="99315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/>
              <a:t>Modifiez le style du titre</a:t>
            </a:r>
          </a:p>
        </p:txBody>
      </p:sp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1D1EE821-4203-44A8-BB4E-DA97231D2E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dirty="0"/>
              <a:t>28/11/2025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AB02EB7C-C0B2-4CBD-8411-5ED7C46F591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CCCD983-8595-4C16-A1BD-CD7DAB7F464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172730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du titre 1">
            <a:extLst>
              <a:ext uri="{FF2B5EF4-FFF2-40B4-BE49-F238E27FC236}">
                <a16:creationId xmlns:a16="http://schemas.microsoft.com/office/drawing/2014/main" id="{9914C07B-269E-4A3D-BF81-CB80039915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3883" y="365126"/>
            <a:ext cx="11140423" cy="99315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/>
              <a:t>Modifiez le style du titre</a:t>
            </a:r>
          </a:p>
        </p:txBody>
      </p:sp>
      <p:sp>
        <p:nvSpPr>
          <p:cNvPr id="8" name="Espace réservé du contenu 2">
            <a:extLst>
              <a:ext uri="{FF2B5EF4-FFF2-40B4-BE49-F238E27FC236}">
                <a16:creationId xmlns:a16="http://schemas.microsoft.com/office/drawing/2014/main" id="{89943B32-6211-4A9E-B8CD-F8DED9C868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3883" y="1455933"/>
            <a:ext cx="11140423" cy="4578982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52A28943-99BD-485E-B641-B1C492B8B8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dirty="0"/>
              <a:t>28/11/2025</a:t>
            </a:r>
          </a:p>
        </p:txBody>
      </p:sp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7AFC9E62-E14D-4C49-838D-CADA1116F38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CCCD983-8595-4C16-A1BD-CD7DAB7F464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757288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sv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svg"/><Relationship Id="rId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703A0360-BCAD-476D-82EA-3CD109683C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3883" y="365126"/>
            <a:ext cx="11140423" cy="99315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B11C6FA6-E9FF-4280-A7D7-2B0C515942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43883" y="1455933"/>
            <a:ext cx="11140423" cy="4578982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fr-FR" dirty="0"/>
              <a:t>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ECF7B76-3D7E-4040-9771-CFF7B2DE3DC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84306" y="3246438"/>
            <a:ext cx="60769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2A25FDE9-EEED-41B5-9F81-43ECE73127AE}" type="slidenum">
              <a:rPr lang="fr-FR" smtClean="0"/>
              <a:t>‹N°›</a:t>
            </a:fld>
            <a:endParaRPr lang="fr-FR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87552C8-ABFB-409F-A677-DD06CFF2012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72981" y="6257043"/>
            <a:ext cx="11592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i="0">
                <a:solidFill>
                  <a:schemeClr val="bg1"/>
                </a:solidFill>
              </a:defRPr>
            </a:lvl1pPr>
          </a:lstStyle>
          <a:p>
            <a:r>
              <a:rPr lang="fr-FR" dirty="0"/>
              <a:t>28/11/2025</a:t>
            </a: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031D92C-9B1C-43A3-8F39-12DABCFD148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526959" y="6270359"/>
            <a:ext cx="88954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i="1" u="none">
                <a:solidFill>
                  <a:schemeClr val="bg1"/>
                </a:solidFill>
                <a:effectLst/>
              </a:defRPr>
            </a:lvl1pPr>
          </a:lstStyle>
          <a:p>
            <a:endParaRPr lang="fr-FR"/>
          </a:p>
        </p:txBody>
      </p:sp>
      <p:sp>
        <p:nvSpPr>
          <p:cNvPr id="9" name="Forme libre : forme 8">
            <a:extLst>
              <a:ext uri="{FF2B5EF4-FFF2-40B4-BE49-F238E27FC236}">
                <a16:creationId xmlns:a16="http://schemas.microsoft.com/office/drawing/2014/main" id="{46A326E4-D1BF-4577-8846-52D1BD6FF2F4}"/>
              </a:ext>
            </a:extLst>
          </p:cNvPr>
          <p:cNvSpPr/>
          <p:nvPr/>
        </p:nvSpPr>
        <p:spPr>
          <a:xfrm>
            <a:off x="172981" y="170498"/>
            <a:ext cx="537621" cy="547120"/>
          </a:xfrm>
          <a:custGeom>
            <a:avLst/>
            <a:gdLst>
              <a:gd name="connsiteX0" fmla="*/ 261212 w 537621"/>
              <a:gd name="connsiteY0" fmla="*/ 182373 h 547120"/>
              <a:gd name="connsiteX1" fmla="*/ 261212 w 537621"/>
              <a:gd name="connsiteY1" fmla="*/ 182373 h 547120"/>
              <a:gd name="connsiteX2" fmla="*/ 458783 w 537621"/>
              <a:gd name="connsiteY2" fmla="*/ 182373 h 547120"/>
              <a:gd name="connsiteX3" fmla="*/ 458783 w 537621"/>
              <a:gd name="connsiteY3" fmla="*/ 182373 h 547120"/>
              <a:gd name="connsiteX4" fmla="*/ 537622 w 537621"/>
              <a:gd name="connsiteY4" fmla="*/ 182373 h 547120"/>
              <a:gd name="connsiteX5" fmla="*/ 537622 w 537621"/>
              <a:gd name="connsiteY5" fmla="*/ 104485 h 547120"/>
              <a:gd name="connsiteX6" fmla="*/ 537622 w 537621"/>
              <a:gd name="connsiteY6" fmla="*/ 104485 h 547120"/>
              <a:gd name="connsiteX7" fmla="*/ 537622 w 537621"/>
              <a:gd name="connsiteY7" fmla="*/ 91187 h 547120"/>
              <a:gd name="connsiteX8" fmla="*/ 537622 w 537621"/>
              <a:gd name="connsiteY8" fmla="*/ 0 h 547120"/>
              <a:gd name="connsiteX9" fmla="*/ 224167 w 537621"/>
              <a:gd name="connsiteY9" fmla="*/ 0 h 547120"/>
              <a:gd name="connsiteX10" fmla="*/ 78839 w 537621"/>
              <a:gd name="connsiteY10" fmla="*/ 0 h 547120"/>
              <a:gd name="connsiteX11" fmla="*/ 0 w 537621"/>
              <a:gd name="connsiteY11" fmla="*/ 78839 h 547120"/>
              <a:gd name="connsiteX12" fmla="*/ 0 w 537621"/>
              <a:gd name="connsiteY12" fmla="*/ 468282 h 547120"/>
              <a:gd name="connsiteX13" fmla="*/ 0 w 537621"/>
              <a:gd name="connsiteY13" fmla="*/ 468282 h 547120"/>
              <a:gd name="connsiteX14" fmla="*/ 0 w 537621"/>
              <a:gd name="connsiteY14" fmla="*/ 547120 h 547120"/>
              <a:gd name="connsiteX15" fmla="*/ 78839 w 537621"/>
              <a:gd name="connsiteY15" fmla="*/ 547120 h 547120"/>
              <a:gd name="connsiteX16" fmla="*/ 78839 w 537621"/>
              <a:gd name="connsiteY16" fmla="*/ 547120 h 547120"/>
              <a:gd name="connsiteX17" fmla="*/ 92137 w 537621"/>
              <a:gd name="connsiteY17" fmla="*/ 547120 h 547120"/>
              <a:gd name="connsiteX18" fmla="*/ 183323 w 537621"/>
              <a:gd name="connsiteY18" fmla="*/ 547120 h 547120"/>
              <a:gd name="connsiteX19" fmla="*/ 183323 w 537621"/>
              <a:gd name="connsiteY19" fmla="*/ 182373 h 547120"/>
              <a:gd name="connsiteX20" fmla="*/ 261212 w 537621"/>
              <a:gd name="connsiteY20" fmla="*/ 182373 h 5471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537621" h="547120">
                <a:moveTo>
                  <a:pt x="261212" y="182373"/>
                </a:moveTo>
                <a:lnTo>
                  <a:pt x="261212" y="182373"/>
                </a:lnTo>
                <a:lnTo>
                  <a:pt x="458783" y="182373"/>
                </a:lnTo>
                <a:lnTo>
                  <a:pt x="458783" y="182373"/>
                </a:lnTo>
                <a:lnTo>
                  <a:pt x="537622" y="182373"/>
                </a:lnTo>
                <a:lnTo>
                  <a:pt x="537622" y="104485"/>
                </a:lnTo>
                <a:lnTo>
                  <a:pt x="537622" y="104485"/>
                </a:lnTo>
                <a:lnTo>
                  <a:pt x="537622" y="91187"/>
                </a:lnTo>
                <a:lnTo>
                  <a:pt x="537622" y="0"/>
                </a:lnTo>
                <a:lnTo>
                  <a:pt x="224167" y="0"/>
                </a:lnTo>
                <a:lnTo>
                  <a:pt x="78839" y="0"/>
                </a:lnTo>
                <a:cubicBezTo>
                  <a:pt x="35145" y="0"/>
                  <a:pt x="0" y="35145"/>
                  <a:pt x="0" y="78839"/>
                </a:cubicBezTo>
                <a:lnTo>
                  <a:pt x="0" y="468282"/>
                </a:lnTo>
                <a:lnTo>
                  <a:pt x="0" y="468282"/>
                </a:lnTo>
                <a:lnTo>
                  <a:pt x="0" y="547120"/>
                </a:lnTo>
                <a:lnTo>
                  <a:pt x="78839" y="547120"/>
                </a:lnTo>
                <a:cubicBezTo>
                  <a:pt x="78839" y="547120"/>
                  <a:pt x="78839" y="547120"/>
                  <a:pt x="78839" y="547120"/>
                </a:cubicBezTo>
                <a:lnTo>
                  <a:pt x="92137" y="547120"/>
                </a:lnTo>
                <a:lnTo>
                  <a:pt x="183323" y="547120"/>
                </a:lnTo>
                <a:lnTo>
                  <a:pt x="183323" y="182373"/>
                </a:lnTo>
                <a:lnTo>
                  <a:pt x="261212" y="182373"/>
                </a:lnTo>
                <a:close/>
              </a:path>
            </a:pathLst>
          </a:custGeom>
          <a:solidFill>
            <a:schemeClr val="bg1"/>
          </a:solidFill>
          <a:ln w="9486" cap="flat">
            <a:solidFill>
              <a:schemeClr val="bg1"/>
            </a:solidFill>
            <a:prstDash val="solid"/>
            <a:miter/>
          </a:ln>
        </p:spPr>
        <p:txBody>
          <a:bodyPr rtlCol="0" anchor="ctr"/>
          <a:lstStyle/>
          <a:p>
            <a:endParaRPr lang="fr-FR"/>
          </a:p>
        </p:txBody>
      </p:sp>
      <p:cxnSp>
        <p:nvCxnSpPr>
          <p:cNvPr id="12" name="Connecteur droit 11">
            <a:extLst>
              <a:ext uri="{FF2B5EF4-FFF2-40B4-BE49-F238E27FC236}">
                <a16:creationId xmlns:a16="http://schemas.microsoft.com/office/drawing/2014/main" id="{16EB9B03-A36F-4E20-AF1F-D3874C0512D5}"/>
              </a:ext>
            </a:extLst>
          </p:cNvPr>
          <p:cNvCxnSpPr>
            <a:cxnSpLocks/>
          </p:cNvCxnSpPr>
          <p:nvPr/>
        </p:nvCxnSpPr>
        <p:spPr>
          <a:xfrm>
            <a:off x="443883" y="1367099"/>
            <a:ext cx="11140423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Connecteur droit 18">
            <a:extLst>
              <a:ext uri="{FF2B5EF4-FFF2-40B4-BE49-F238E27FC236}">
                <a16:creationId xmlns:a16="http://schemas.microsoft.com/office/drawing/2014/main" id="{3BB26D7D-F9B5-45FB-9BCC-A146A30F429A}"/>
              </a:ext>
            </a:extLst>
          </p:cNvPr>
          <p:cNvCxnSpPr>
            <a:cxnSpLocks/>
          </p:cNvCxnSpPr>
          <p:nvPr/>
        </p:nvCxnSpPr>
        <p:spPr>
          <a:xfrm>
            <a:off x="1436370" y="6339912"/>
            <a:ext cx="0" cy="198120"/>
          </a:xfrm>
          <a:prstGeom prst="line">
            <a:avLst/>
          </a:prstGeom>
          <a:ln w="12700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8" name="Groupe 17">
            <a:extLst>
              <a:ext uri="{FF2B5EF4-FFF2-40B4-BE49-F238E27FC236}">
                <a16:creationId xmlns:a16="http://schemas.microsoft.com/office/drawing/2014/main" id="{1EDD38A5-FA5F-47C4-A321-A2865F4CE841}"/>
              </a:ext>
            </a:extLst>
          </p:cNvPr>
          <p:cNvGrpSpPr/>
          <p:nvPr userDrawn="1"/>
        </p:nvGrpSpPr>
        <p:grpSpPr>
          <a:xfrm>
            <a:off x="10096667" y="6219891"/>
            <a:ext cx="443652" cy="424525"/>
            <a:chOff x="10648415" y="360589"/>
            <a:chExt cx="1091926" cy="1091926"/>
          </a:xfrm>
        </p:grpSpPr>
        <p:sp>
          <p:nvSpPr>
            <p:cNvPr id="20" name="Forme libre : forme 19">
              <a:extLst>
                <a:ext uri="{FF2B5EF4-FFF2-40B4-BE49-F238E27FC236}">
                  <a16:creationId xmlns:a16="http://schemas.microsoft.com/office/drawing/2014/main" id="{E2182F43-2842-448D-B12E-BC7D5CCCCDF6}"/>
                </a:ext>
              </a:extLst>
            </p:cNvPr>
            <p:cNvSpPr/>
            <p:nvPr/>
          </p:nvSpPr>
          <p:spPr>
            <a:xfrm>
              <a:off x="10648415" y="360589"/>
              <a:ext cx="1091926" cy="1091926"/>
            </a:xfrm>
            <a:custGeom>
              <a:avLst/>
              <a:gdLst>
                <a:gd name="connsiteX0" fmla="*/ 1215390 w 1215390"/>
                <a:gd name="connsiteY0" fmla="*/ 607695 h 1215390"/>
                <a:gd name="connsiteX1" fmla="*/ 607695 w 1215390"/>
                <a:gd name="connsiteY1" fmla="*/ 1215390 h 1215390"/>
                <a:gd name="connsiteX2" fmla="*/ 0 w 1215390"/>
                <a:gd name="connsiteY2" fmla="*/ 607695 h 1215390"/>
                <a:gd name="connsiteX3" fmla="*/ 607695 w 1215390"/>
                <a:gd name="connsiteY3" fmla="*/ 0 h 1215390"/>
                <a:gd name="connsiteX4" fmla="*/ 1215390 w 1215390"/>
                <a:gd name="connsiteY4" fmla="*/ 607695 h 12153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15390" h="1215390">
                  <a:moveTo>
                    <a:pt x="1215390" y="607695"/>
                  </a:moveTo>
                  <a:cubicBezTo>
                    <a:pt x="1215390" y="943316"/>
                    <a:pt x="943316" y="1215390"/>
                    <a:pt x="607695" y="1215390"/>
                  </a:cubicBezTo>
                  <a:cubicBezTo>
                    <a:pt x="272074" y="1215390"/>
                    <a:pt x="0" y="943316"/>
                    <a:pt x="0" y="607695"/>
                  </a:cubicBezTo>
                  <a:cubicBezTo>
                    <a:pt x="0" y="272074"/>
                    <a:pt x="272074" y="0"/>
                    <a:pt x="607695" y="0"/>
                  </a:cubicBezTo>
                  <a:cubicBezTo>
                    <a:pt x="943316" y="0"/>
                    <a:pt x="1215390" y="272074"/>
                    <a:pt x="1215390" y="607695"/>
                  </a:cubicBezTo>
                  <a:close/>
                </a:path>
              </a:pathLst>
            </a:custGeom>
            <a:solidFill>
              <a:schemeClr val="bg1"/>
            </a:solidFill>
            <a:ln w="9525" cap="flat">
              <a:solidFill>
                <a:srgbClr val="EF3E5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fr-FR">
                <a:solidFill>
                  <a:schemeClr val="accent1"/>
                </a:solidFill>
              </a:endParaRPr>
            </a:p>
          </p:txBody>
        </p:sp>
        <p:grpSp>
          <p:nvGrpSpPr>
            <p:cNvPr id="21" name="Graphique 10">
              <a:extLst>
                <a:ext uri="{FF2B5EF4-FFF2-40B4-BE49-F238E27FC236}">
                  <a16:creationId xmlns:a16="http://schemas.microsoft.com/office/drawing/2014/main" id="{1DA92007-1028-4556-9161-5AB5286D6BD5}"/>
                </a:ext>
              </a:extLst>
            </p:cNvPr>
            <p:cNvGrpSpPr/>
            <p:nvPr userDrawn="1"/>
          </p:nvGrpSpPr>
          <p:grpSpPr>
            <a:xfrm>
              <a:off x="10820955" y="699341"/>
              <a:ext cx="734491" cy="425057"/>
              <a:chOff x="10801353" y="669950"/>
              <a:chExt cx="645189" cy="384415"/>
            </a:xfrm>
            <a:solidFill>
              <a:srgbClr val="EF3E50"/>
            </a:solidFill>
          </p:grpSpPr>
          <p:sp>
            <p:nvSpPr>
              <p:cNvPr id="22" name="Forme libre : forme 21">
                <a:extLst>
                  <a:ext uri="{FF2B5EF4-FFF2-40B4-BE49-F238E27FC236}">
                    <a16:creationId xmlns:a16="http://schemas.microsoft.com/office/drawing/2014/main" id="{A881BBE7-C1DB-479C-A954-4A23C6FFC86F}"/>
                  </a:ext>
                </a:extLst>
              </p:cNvPr>
              <p:cNvSpPr/>
              <p:nvPr/>
            </p:nvSpPr>
            <p:spPr>
              <a:xfrm>
                <a:off x="10801353" y="669950"/>
                <a:ext cx="385165" cy="377671"/>
              </a:xfrm>
              <a:custGeom>
                <a:avLst/>
                <a:gdLst>
                  <a:gd name="connsiteX0" fmla="*/ 385165 w 385165"/>
                  <a:gd name="connsiteY0" fmla="*/ 377672 h 377671"/>
                  <a:gd name="connsiteX1" fmla="*/ 304985 w 385165"/>
                  <a:gd name="connsiteY1" fmla="*/ 377672 h 377671"/>
                  <a:gd name="connsiteX2" fmla="*/ 272014 w 385165"/>
                  <a:gd name="connsiteY2" fmla="*/ 289998 h 377671"/>
                  <a:gd name="connsiteX3" fmla="*/ 110904 w 385165"/>
                  <a:gd name="connsiteY3" fmla="*/ 289998 h 377671"/>
                  <a:gd name="connsiteX4" fmla="*/ 77932 w 385165"/>
                  <a:gd name="connsiteY4" fmla="*/ 377672 h 377671"/>
                  <a:gd name="connsiteX5" fmla="*/ 0 w 385165"/>
                  <a:gd name="connsiteY5" fmla="*/ 377672 h 377671"/>
                  <a:gd name="connsiteX6" fmla="*/ 146872 w 385165"/>
                  <a:gd name="connsiteY6" fmla="*/ 0 h 377671"/>
                  <a:gd name="connsiteX7" fmla="*/ 238293 w 385165"/>
                  <a:gd name="connsiteY7" fmla="*/ 0 h 377671"/>
                  <a:gd name="connsiteX8" fmla="*/ 385165 w 385165"/>
                  <a:gd name="connsiteY8" fmla="*/ 377672 h 377671"/>
                  <a:gd name="connsiteX9" fmla="*/ 137131 w 385165"/>
                  <a:gd name="connsiteY9" fmla="*/ 220308 h 377671"/>
                  <a:gd name="connsiteX10" fmla="*/ 246536 w 385165"/>
                  <a:gd name="connsiteY10" fmla="*/ 220308 h 377671"/>
                  <a:gd name="connsiteX11" fmla="*/ 191833 w 385165"/>
                  <a:gd name="connsiteY11" fmla="*/ 74186 h 377671"/>
                  <a:gd name="connsiteX12" fmla="*/ 137131 w 385165"/>
                  <a:gd name="connsiteY12" fmla="*/ 220308 h 37767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385165" h="377671">
                    <a:moveTo>
                      <a:pt x="385165" y="377672"/>
                    </a:moveTo>
                    <a:lnTo>
                      <a:pt x="304985" y="377672"/>
                    </a:lnTo>
                    <a:lnTo>
                      <a:pt x="272014" y="289998"/>
                    </a:lnTo>
                    <a:lnTo>
                      <a:pt x="110904" y="289998"/>
                    </a:lnTo>
                    <a:lnTo>
                      <a:pt x="77932" y="377672"/>
                    </a:lnTo>
                    <a:lnTo>
                      <a:pt x="0" y="377672"/>
                    </a:lnTo>
                    <a:lnTo>
                      <a:pt x="146872" y="0"/>
                    </a:lnTo>
                    <a:lnTo>
                      <a:pt x="238293" y="0"/>
                    </a:lnTo>
                    <a:lnTo>
                      <a:pt x="385165" y="377672"/>
                    </a:lnTo>
                    <a:close/>
                    <a:moveTo>
                      <a:pt x="137131" y="220308"/>
                    </a:moveTo>
                    <a:lnTo>
                      <a:pt x="246536" y="220308"/>
                    </a:lnTo>
                    <a:lnTo>
                      <a:pt x="191833" y="74186"/>
                    </a:lnTo>
                    <a:lnTo>
                      <a:pt x="137131" y="220308"/>
                    </a:lnTo>
                    <a:close/>
                  </a:path>
                </a:pathLst>
              </a:custGeom>
              <a:grpFill/>
              <a:ln w="7441" cap="flat">
                <a:solidFill>
                  <a:srgbClr val="EF3E50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fr-FR"/>
              </a:p>
            </p:txBody>
          </p:sp>
          <p:sp>
            <p:nvSpPr>
              <p:cNvPr id="23" name="Forme libre : forme 22">
                <a:extLst>
                  <a:ext uri="{FF2B5EF4-FFF2-40B4-BE49-F238E27FC236}">
                    <a16:creationId xmlns:a16="http://schemas.microsoft.com/office/drawing/2014/main" id="{B3A48566-4138-4DA5-B0D6-B80B0B33963E}"/>
                  </a:ext>
                </a:extLst>
              </p:cNvPr>
              <p:cNvSpPr/>
              <p:nvPr/>
            </p:nvSpPr>
            <p:spPr>
              <a:xfrm>
                <a:off x="11210498" y="779355"/>
                <a:ext cx="236044" cy="275010"/>
              </a:xfrm>
              <a:custGeom>
                <a:avLst/>
                <a:gdLst>
                  <a:gd name="connsiteX0" fmla="*/ 205321 w 236044"/>
                  <a:gd name="connsiteY0" fmla="*/ 79431 h 275010"/>
                  <a:gd name="connsiteX1" fmla="*/ 122144 w 236044"/>
                  <a:gd name="connsiteY1" fmla="*/ 58449 h 275010"/>
                  <a:gd name="connsiteX2" fmla="*/ 81679 w 236044"/>
                  <a:gd name="connsiteY2" fmla="*/ 82428 h 275010"/>
                  <a:gd name="connsiteX3" fmla="*/ 124392 w 236044"/>
                  <a:gd name="connsiteY3" fmla="*/ 104909 h 275010"/>
                  <a:gd name="connsiteX4" fmla="*/ 147622 w 236044"/>
                  <a:gd name="connsiteY4" fmla="*/ 108655 h 275010"/>
                  <a:gd name="connsiteX5" fmla="*/ 236045 w 236044"/>
                  <a:gd name="connsiteY5" fmla="*/ 186588 h 275010"/>
                  <a:gd name="connsiteX6" fmla="*/ 116149 w 236044"/>
                  <a:gd name="connsiteY6" fmla="*/ 275011 h 275010"/>
                  <a:gd name="connsiteX7" fmla="*/ 0 w 236044"/>
                  <a:gd name="connsiteY7" fmla="*/ 244288 h 275010"/>
                  <a:gd name="connsiteX8" fmla="*/ 27726 w 236044"/>
                  <a:gd name="connsiteY8" fmla="*/ 191084 h 275010"/>
                  <a:gd name="connsiteX9" fmla="*/ 116898 w 236044"/>
                  <a:gd name="connsiteY9" fmla="*/ 216562 h 275010"/>
                  <a:gd name="connsiteX10" fmla="*/ 164857 w 236044"/>
                  <a:gd name="connsiteY10" fmla="*/ 191833 h 275010"/>
                  <a:gd name="connsiteX11" fmla="*/ 121394 w 236044"/>
                  <a:gd name="connsiteY11" fmla="*/ 167854 h 275010"/>
                  <a:gd name="connsiteX12" fmla="*/ 100413 w 236044"/>
                  <a:gd name="connsiteY12" fmla="*/ 164857 h 275010"/>
                  <a:gd name="connsiteX13" fmla="*/ 9742 w 236044"/>
                  <a:gd name="connsiteY13" fmla="*/ 85426 h 275010"/>
                  <a:gd name="connsiteX14" fmla="*/ 119896 w 236044"/>
                  <a:gd name="connsiteY14" fmla="*/ 0 h 275010"/>
                  <a:gd name="connsiteX15" fmla="*/ 229301 w 236044"/>
                  <a:gd name="connsiteY15" fmla="*/ 24728 h 275010"/>
                  <a:gd name="connsiteX16" fmla="*/ 205321 w 236044"/>
                  <a:gd name="connsiteY16" fmla="*/ 79431 h 27501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</a:cxnLst>
                <a:rect l="l" t="t" r="r" b="b"/>
                <a:pathLst>
                  <a:path w="236044" h="275010">
                    <a:moveTo>
                      <a:pt x="205321" y="79431"/>
                    </a:moveTo>
                    <a:cubicBezTo>
                      <a:pt x="184340" y="68940"/>
                      <a:pt x="151368" y="58449"/>
                      <a:pt x="122144" y="58449"/>
                    </a:cubicBezTo>
                    <a:cubicBezTo>
                      <a:pt x="95167" y="58449"/>
                      <a:pt x="81679" y="68191"/>
                      <a:pt x="81679" y="82428"/>
                    </a:cubicBezTo>
                    <a:cubicBezTo>
                      <a:pt x="81679" y="97415"/>
                      <a:pt x="100413" y="101162"/>
                      <a:pt x="124392" y="104909"/>
                    </a:cubicBezTo>
                    <a:lnTo>
                      <a:pt x="147622" y="108655"/>
                    </a:lnTo>
                    <a:cubicBezTo>
                      <a:pt x="204572" y="117648"/>
                      <a:pt x="236045" y="142376"/>
                      <a:pt x="236045" y="186588"/>
                    </a:cubicBezTo>
                    <a:cubicBezTo>
                      <a:pt x="236045" y="240541"/>
                      <a:pt x="191833" y="275011"/>
                      <a:pt x="116149" y="275011"/>
                    </a:cubicBezTo>
                    <a:cubicBezTo>
                      <a:pt x="80180" y="275011"/>
                      <a:pt x="33721" y="268267"/>
                      <a:pt x="0" y="244288"/>
                    </a:cubicBezTo>
                    <a:lnTo>
                      <a:pt x="27726" y="191084"/>
                    </a:lnTo>
                    <a:cubicBezTo>
                      <a:pt x="50206" y="206071"/>
                      <a:pt x="77183" y="216562"/>
                      <a:pt x="116898" y="216562"/>
                    </a:cubicBezTo>
                    <a:cubicBezTo>
                      <a:pt x="149870" y="216562"/>
                      <a:pt x="164857" y="207570"/>
                      <a:pt x="164857" y="191833"/>
                    </a:cubicBezTo>
                    <a:cubicBezTo>
                      <a:pt x="164857" y="179094"/>
                      <a:pt x="151368" y="172350"/>
                      <a:pt x="121394" y="167854"/>
                    </a:cubicBezTo>
                    <a:lnTo>
                      <a:pt x="100413" y="164857"/>
                    </a:lnTo>
                    <a:cubicBezTo>
                      <a:pt x="39715" y="156614"/>
                      <a:pt x="9742" y="130387"/>
                      <a:pt x="9742" y="85426"/>
                    </a:cubicBezTo>
                    <a:cubicBezTo>
                      <a:pt x="9742" y="31473"/>
                      <a:pt x="50956" y="0"/>
                      <a:pt x="119896" y="0"/>
                    </a:cubicBezTo>
                    <a:cubicBezTo>
                      <a:pt x="161859" y="0"/>
                      <a:pt x="194081" y="7493"/>
                      <a:pt x="229301" y="24728"/>
                    </a:cubicBezTo>
                    <a:lnTo>
                      <a:pt x="205321" y="79431"/>
                    </a:lnTo>
                    <a:close/>
                  </a:path>
                </a:pathLst>
              </a:custGeom>
              <a:grpFill/>
              <a:ln w="7441" cap="flat">
                <a:solidFill>
                  <a:srgbClr val="EF3E50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fr-FR"/>
              </a:p>
            </p:txBody>
          </p:sp>
        </p:grpSp>
      </p:grpSp>
      <p:pic>
        <p:nvPicPr>
          <p:cNvPr id="7" name="Graphique 6">
            <a:extLst>
              <a:ext uri="{FF2B5EF4-FFF2-40B4-BE49-F238E27FC236}">
                <a16:creationId xmlns:a16="http://schemas.microsoft.com/office/drawing/2014/main" id="{A51A037B-F9D5-2791-2578-AC628E87691B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678282" y="6267849"/>
            <a:ext cx="1298954" cy="3947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67763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Calibri" panose="020F0502020204030204" pitchFamily="34" charset="0"/>
        <a:buChar char="›"/>
        <a:defRPr sz="2800" kern="1200">
          <a:solidFill>
            <a:schemeClr val="bg2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Calibri" panose="020F0502020204030204" pitchFamily="34" charset="0"/>
        <a:buChar char="-"/>
        <a:defRPr sz="2400" kern="1200">
          <a:solidFill>
            <a:schemeClr val="bg2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2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Courier New" panose="02070309020205020404" pitchFamily="49" charset="0"/>
        <a:buChar char="o"/>
        <a:defRPr sz="1800" kern="1200">
          <a:solidFill>
            <a:schemeClr val="bg2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"/>
        <a:defRPr sz="1800" kern="1200">
          <a:solidFill>
            <a:schemeClr val="bg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rme libre : forme 6">
            <a:extLst>
              <a:ext uri="{FF2B5EF4-FFF2-40B4-BE49-F238E27FC236}">
                <a16:creationId xmlns:a16="http://schemas.microsoft.com/office/drawing/2014/main" id="{521CBEA8-AC96-4125-A871-B8D92E95BF1B}"/>
              </a:ext>
            </a:extLst>
          </p:cNvPr>
          <p:cNvSpPr/>
          <p:nvPr userDrawn="1"/>
        </p:nvSpPr>
        <p:spPr>
          <a:xfrm>
            <a:off x="172981" y="170498"/>
            <a:ext cx="537621" cy="547120"/>
          </a:xfrm>
          <a:custGeom>
            <a:avLst/>
            <a:gdLst>
              <a:gd name="connsiteX0" fmla="*/ 261212 w 537621"/>
              <a:gd name="connsiteY0" fmla="*/ 182373 h 547120"/>
              <a:gd name="connsiteX1" fmla="*/ 261212 w 537621"/>
              <a:gd name="connsiteY1" fmla="*/ 182373 h 547120"/>
              <a:gd name="connsiteX2" fmla="*/ 458783 w 537621"/>
              <a:gd name="connsiteY2" fmla="*/ 182373 h 547120"/>
              <a:gd name="connsiteX3" fmla="*/ 458783 w 537621"/>
              <a:gd name="connsiteY3" fmla="*/ 182373 h 547120"/>
              <a:gd name="connsiteX4" fmla="*/ 537622 w 537621"/>
              <a:gd name="connsiteY4" fmla="*/ 182373 h 547120"/>
              <a:gd name="connsiteX5" fmla="*/ 537622 w 537621"/>
              <a:gd name="connsiteY5" fmla="*/ 104485 h 547120"/>
              <a:gd name="connsiteX6" fmla="*/ 537622 w 537621"/>
              <a:gd name="connsiteY6" fmla="*/ 104485 h 547120"/>
              <a:gd name="connsiteX7" fmla="*/ 537622 w 537621"/>
              <a:gd name="connsiteY7" fmla="*/ 91187 h 547120"/>
              <a:gd name="connsiteX8" fmla="*/ 537622 w 537621"/>
              <a:gd name="connsiteY8" fmla="*/ 0 h 547120"/>
              <a:gd name="connsiteX9" fmla="*/ 224167 w 537621"/>
              <a:gd name="connsiteY9" fmla="*/ 0 h 547120"/>
              <a:gd name="connsiteX10" fmla="*/ 78839 w 537621"/>
              <a:gd name="connsiteY10" fmla="*/ 0 h 547120"/>
              <a:gd name="connsiteX11" fmla="*/ 0 w 537621"/>
              <a:gd name="connsiteY11" fmla="*/ 78839 h 547120"/>
              <a:gd name="connsiteX12" fmla="*/ 0 w 537621"/>
              <a:gd name="connsiteY12" fmla="*/ 468282 h 547120"/>
              <a:gd name="connsiteX13" fmla="*/ 0 w 537621"/>
              <a:gd name="connsiteY13" fmla="*/ 468282 h 547120"/>
              <a:gd name="connsiteX14" fmla="*/ 0 w 537621"/>
              <a:gd name="connsiteY14" fmla="*/ 547120 h 547120"/>
              <a:gd name="connsiteX15" fmla="*/ 78839 w 537621"/>
              <a:gd name="connsiteY15" fmla="*/ 547120 h 547120"/>
              <a:gd name="connsiteX16" fmla="*/ 78839 w 537621"/>
              <a:gd name="connsiteY16" fmla="*/ 547120 h 547120"/>
              <a:gd name="connsiteX17" fmla="*/ 92137 w 537621"/>
              <a:gd name="connsiteY17" fmla="*/ 547120 h 547120"/>
              <a:gd name="connsiteX18" fmla="*/ 183323 w 537621"/>
              <a:gd name="connsiteY18" fmla="*/ 547120 h 547120"/>
              <a:gd name="connsiteX19" fmla="*/ 183323 w 537621"/>
              <a:gd name="connsiteY19" fmla="*/ 182373 h 547120"/>
              <a:gd name="connsiteX20" fmla="*/ 261212 w 537621"/>
              <a:gd name="connsiteY20" fmla="*/ 182373 h 5471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537621" h="547120">
                <a:moveTo>
                  <a:pt x="261212" y="182373"/>
                </a:moveTo>
                <a:lnTo>
                  <a:pt x="261212" y="182373"/>
                </a:lnTo>
                <a:lnTo>
                  <a:pt x="458783" y="182373"/>
                </a:lnTo>
                <a:lnTo>
                  <a:pt x="458783" y="182373"/>
                </a:lnTo>
                <a:lnTo>
                  <a:pt x="537622" y="182373"/>
                </a:lnTo>
                <a:lnTo>
                  <a:pt x="537622" y="104485"/>
                </a:lnTo>
                <a:lnTo>
                  <a:pt x="537622" y="104485"/>
                </a:lnTo>
                <a:lnTo>
                  <a:pt x="537622" y="91187"/>
                </a:lnTo>
                <a:lnTo>
                  <a:pt x="537622" y="0"/>
                </a:lnTo>
                <a:lnTo>
                  <a:pt x="224167" y="0"/>
                </a:lnTo>
                <a:lnTo>
                  <a:pt x="78839" y="0"/>
                </a:lnTo>
                <a:cubicBezTo>
                  <a:pt x="35145" y="0"/>
                  <a:pt x="0" y="35145"/>
                  <a:pt x="0" y="78839"/>
                </a:cubicBezTo>
                <a:lnTo>
                  <a:pt x="0" y="468282"/>
                </a:lnTo>
                <a:lnTo>
                  <a:pt x="0" y="468282"/>
                </a:lnTo>
                <a:lnTo>
                  <a:pt x="0" y="547120"/>
                </a:lnTo>
                <a:lnTo>
                  <a:pt x="78839" y="547120"/>
                </a:lnTo>
                <a:cubicBezTo>
                  <a:pt x="78839" y="547120"/>
                  <a:pt x="78839" y="547120"/>
                  <a:pt x="78839" y="547120"/>
                </a:cubicBezTo>
                <a:lnTo>
                  <a:pt x="92137" y="547120"/>
                </a:lnTo>
                <a:lnTo>
                  <a:pt x="183323" y="547120"/>
                </a:lnTo>
                <a:lnTo>
                  <a:pt x="183323" y="182373"/>
                </a:lnTo>
                <a:lnTo>
                  <a:pt x="261212" y="182373"/>
                </a:lnTo>
                <a:close/>
              </a:path>
            </a:pathLst>
          </a:custGeom>
          <a:solidFill>
            <a:srgbClr val="EF3E50"/>
          </a:solidFill>
          <a:ln w="9486" cap="flat">
            <a:solidFill>
              <a:srgbClr val="EF3E50"/>
            </a:solidFill>
            <a:prstDash val="solid"/>
            <a:miter/>
          </a:ln>
        </p:spPr>
        <p:txBody>
          <a:bodyPr rtlCol="0" anchor="ctr"/>
          <a:lstStyle/>
          <a:p>
            <a:endParaRPr lang="fr-FR"/>
          </a:p>
        </p:txBody>
      </p:sp>
      <p:sp>
        <p:nvSpPr>
          <p:cNvPr id="8" name="Espace réservé du titre 1">
            <a:extLst>
              <a:ext uri="{FF2B5EF4-FFF2-40B4-BE49-F238E27FC236}">
                <a16:creationId xmlns:a16="http://schemas.microsoft.com/office/drawing/2014/main" id="{2CF66E1E-248E-457F-9379-61712B31C5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3883" y="365126"/>
            <a:ext cx="11140423" cy="99315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/>
              <a:t>Modifiez le style du titre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BF5CA987-095A-493A-9996-7F1217216A22}"/>
              </a:ext>
            </a:extLst>
          </p:cNvPr>
          <p:cNvSpPr/>
          <p:nvPr userDrawn="1"/>
        </p:nvSpPr>
        <p:spPr>
          <a:xfrm>
            <a:off x="0" y="6176963"/>
            <a:ext cx="12192000" cy="678206"/>
          </a:xfrm>
          <a:prstGeom prst="rect">
            <a:avLst/>
          </a:prstGeom>
          <a:solidFill>
            <a:srgbClr val="EF3E50"/>
          </a:solidFill>
          <a:ln>
            <a:solidFill>
              <a:srgbClr val="EF3E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" name="Espace réservé du pied de page 10">
            <a:extLst>
              <a:ext uri="{FF2B5EF4-FFF2-40B4-BE49-F238E27FC236}">
                <a16:creationId xmlns:a16="http://schemas.microsoft.com/office/drawing/2014/main" id="{FDA09A7D-A117-4C9A-AA8B-025D235FB753}"/>
              </a:ext>
            </a:extLst>
          </p:cNvPr>
          <p:cNvSpPr txBox="1">
            <a:spLocks/>
          </p:cNvSpPr>
          <p:nvPr userDrawn="1"/>
        </p:nvSpPr>
        <p:spPr>
          <a:xfrm>
            <a:off x="1482583" y="6354599"/>
            <a:ext cx="88954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fr-FR"/>
            </a:defPPr>
            <a:lvl1pPr marL="0" algn="l" defTabSz="914400" rtl="0" eaLnBrk="1" latinLnBrk="0" hangingPunct="1">
              <a:defRPr sz="1200" i="1" u="none" kern="1200">
                <a:solidFill>
                  <a:schemeClr val="bg1"/>
                </a:solidFill>
                <a:effectLst/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200" b="0" i="1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Atelier solution - Dossier de candidature</a:t>
            </a:r>
          </a:p>
        </p:txBody>
      </p:sp>
      <p:cxnSp>
        <p:nvCxnSpPr>
          <p:cNvPr id="21" name="Connecteur droit 20">
            <a:extLst>
              <a:ext uri="{FF2B5EF4-FFF2-40B4-BE49-F238E27FC236}">
                <a16:creationId xmlns:a16="http://schemas.microsoft.com/office/drawing/2014/main" id="{C4A8E2E4-4555-441F-91A5-67542453D24D}"/>
              </a:ext>
            </a:extLst>
          </p:cNvPr>
          <p:cNvCxnSpPr>
            <a:cxnSpLocks/>
          </p:cNvCxnSpPr>
          <p:nvPr userDrawn="1"/>
        </p:nvCxnSpPr>
        <p:spPr>
          <a:xfrm>
            <a:off x="1324792" y="6442145"/>
            <a:ext cx="0" cy="198120"/>
          </a:xfrm>
          <a:prstGeom prst="line">
            <a:avLst/>
          </a:prstGeom>
          <a:ln w="12700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Connecteur droit 21">
            <a:extLst>
              <a:ext uri="{FF2B5EF4-FFF2-40B4-BE49-F238E27FC236}">
                <a16:creationId xmlns:a16="http://schemas.microsoft.com/office/drawing/2014/main" id="{3083B2A5-1840-4E67-B76F-171EB630D153}"/>
              </a:ext>
            </a:extLst>
          </p:cNvPr>
          <p:cNvCxnSpPr>
            <a:cxnSpLocks/>
          </p:cNvCxnSpPr>
          <p:nvPr userDrawn="1"/>
        </p:nvCxnSpPr>
        <p:spPr>
          <a:xfrm>
            <a:off x="443883" y="1367099"/>
            <a:ext cx="11140423" cy="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Espace réservé du texte 2">
            <a:extLst>
              <a:ext uri="{FF2B5EF4-FFF2-40B4-BE49-F238E27FC236}">
                <a16:creationId xmlns:a16="http://schemas.microsoft.com/office/drawing/2014/main" id="{02D1FED9-CBFF-453C-B4C8-D723E5BB134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43883" y="1455933"/>
            <a:ext cx="11140423" cy="4578982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fr-FR" dirty="0"/>
              <a:t>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grpSp>
        <p:nvGrpSpPr>
          <p:cNvPr id="28" name="Groupe 27">
            <a:extLst>
              <a:ext uri="{FF2B5EF4-FFF2-40B4-BE49-F238E27FC236}">
                <a16:creationId xmlns:a16="http://schemas.microsoft.com/office/drawing/2014/main" id="{45F4C0BD-CA6F-4C22-9B07-3FEAD4BBCF15}"/>
              </a:ext>
            </a:extLst>
          </p:cNvPr>
          <p:cNvGrpSpPr/>
          <p:nvPr userDrawn="1"/>
        </p:nvGrpSpPr>
        <p:grpSpPr>
          <a:xfrm>
            <a:off x="10063960" y="6303803"/>
            <a:ext cx="443652" cy="424525"/>
            <a:chOff x="10648415" y="360589"/>
            <a:chExt cx="1091926" cy="1091926"/>
          </a:xfrm>
        </p:grpSpPr>
        <p:sp>
          <p:nvSpPr>
            <p:cNvPr id="29" name="Forme libre : forme 28">
              <a:extLst>
                <a:ext uri="{FF2B5EF4-FFF2-40B4-BE49-F238E27FC236}">
                  <a16:creationId xmlns:a16="http://schemas.microsoft.com/office/drawing/2014/main" id="{A0316E70-CBC2-422B-B034-B289EC727E5A}"/>
                </a:ext>
              </a:extLst>
            </p:cNvPr>
            <p:cNvSpPr/>
            <p:nvPr/>
          </p:nvSpPr>
          <p:spPr>
            <a:xfrm>
              <a:off x="10648415" y="360589"/>
              <a:ext cx="1091926" cy="1091926"/>
            </a:xfrm>
            <a:custGeom>
              <a:avLst/>
              <a:gdLst>
                <a:gd name="connsiteX0" fmla="*/ 1215390 w 1215390"/>
                <a:gd name="connsiteY0" fmla="*/ 607695 h 1215390"/>
                <a:gd name="connsiteX1" fmla="*/ 607695 w 1215390"/>
                <a:gd name="connsiteY1" fmla="*/ 1215390 h 1215390"/>
                <a:gd name="connsiteX2" fmla="*/ 0 w 1215390"/>
                <a:gd name="connsiteY2" fmla="*/ 607695 h 1215390"/>
                <a:gd name="connsiteX3" fmla="*/ 607695 w 1215390"/>
                <a:gd name="connsiteY3" fmla="*/ 0 h 1215390"/>
                <a:gd name="connsiteX4" fmla="*/ 1215390 w 1215390"/>
                <a:gd name="connsiteY4" fmla="*/ 607695 h 12153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15390" h="1215390">
                  <a:moveTo>
                    <a:pt x="1215390" y="607695"/>
                  </a:moveTo>
                  <a:cubicBezTo>
                    <a:pt x="1215390" y="943316"/>
                    <a:pt x="943316" y="1215390"/>
                    <a:pt x="607695" y="1215390"/>
                  </a:cubicBezTo>
                  <a:cubicBezTo>
                    <a:pt x="272074" y="1215390"/>
                    <a:pt x="0" y="943316"/>
                    <a:pt x="0" y="607695"/>
                  </a:cubicBezTo>
                  <a:cubicBezTo>
                    <a:pt x="0" y="272074"/>
                    <a:pt x="272074" y="0"/>
                    <a:pt x="607695" y="0"/>
                  </a:cubicBezTo>
                  <a:cubicBezTo>
                    <a:pt x="943316" y="0"/>
                    <a:pt x="1215390" y="272074"/>
                    <a:pt x="1215390" y="607695"/>
                  </a:cubicBezTo>
                  <a:close/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r-FR">
                <a:solidFill>
                  <a:schemeClr val="accent1"/>
                </a:solidFill>
              </a:endParaRPr>
            </a:p>
          </p:txBody>
        </p:sp>
        <p:grpSp>
          <p:nvGrpSpPr>
            <p:cNvPr id="30" name="Graphique 10">
              <a:extLst>
                <a:ext uri="{FF2B5EF4-FFF2-40B4-BE49-F238E27FC236}">
                  <a16:creationId xmlns:a16="http://schemas.microsoft.com/office/drawing/2014/main" id="{2E1F92A7-8868-4ABD-BDE4-62B4556AB8D1}"/>
                </a:ext>
              </a:extLst>
            </p:cNvPr>
            <p:cNvGrpSpPr/>
            <p:nvPr userDrawn="1"/>
          </p:nvGrpSpPr>
          <p:grpSpPr>
            <a:xfrm>
              <a:off x="10820955" y="699341"/>
              <a:ext cx="734491" cy="425057"/>
              <a:chOff x="10801353" y="669950"/>
              <a:chExt cx="645189" cy="384415"/>
            </a:xfrm>
            <a:solidFill>
              <a:srgbClr val="EF3E50"/>
            </a:solidFill>
          </p:grpSpPr>
          <p:sp>
            <p:nvSpPr>
              <p:cNvPr id="31" name="Forme libre : forme 30">
                <a:extLst>
                  <a:ext uri="{FF2B5EF4-FFF2-40B4-BE49-F238E27FC236}">
                    <a16:creationId xmlns:a16="http://schemas.microsoft.com/office/drawing/2014/main" id="{26921D34-4342-4598-8C57-F6E51F4AEA7F}"/>
                  </a:ext>
                </a:extLst>
              </p:cNvPr>
              <p:cNvSpPr/>
              <p:nvPr/>
            </p:nvSpPr>
            <p:spPr>
              <a:xfrm>
                <a:off x="10801353" y="669950"/>
                <a:ext cx="385165" cy="377671"/>
              </a:xfrm>
              <a:custGeom>
                <a:avLst/>
                <a:gdLst>
                  <a:gd name="connsiteX0" fmla="*/ 385165 w 385165"/>
                  <a:gd name="connsiteY0" fmla="*/ 377672 h 377671"/>
                  <a:gd name="connsiteX1" fmla="*/ 304985 w 385165"/>
                  <a:gd name="connsiteY1" fmla="*/ 377672 h 377671"/>
                  <a:gd name="connsiteX2" fmla="*/ 272014 w 385165"/>
                  <a:gd name="connsiteY2" fmla="*/ 289998 h 377671"/>
                  <a:gd name="connsiteX3" fmla="*/ 110904 w 385165"/>
                  <a:gd name="connsiteY3" fmla="*/ 289998 h 377671"/>
                  <a:gd name="connsiteX4" fmla="*/ 77932 w 385165"/>
                  <a:gd name="connsiteY4" fmla="*/ 377672 h 377671"/>
                  <a:gd name="connsiteX5" fmla="*/ 0 w 385165"/>
                  <a:gd name="connsiteY5" fmla="*/ 377672 h 377671"/>
                  <a:gd name="connsiteX6" fmla="*/ 146872 w 385165"/>
                  <a:gd name="connsiteY6" fmla="*/ 0 h 377671"/>
                  <a:gd name="connsiteX7" fmla="*/ 238293 w 385165"/>
                  <a:gd name="connsiteY7" fmla="*/ 0 h 377671"/>
                  <a:gd name="connsiteX8" fmla="*/ 385165 w 385165"/>
                  <a:gd name="connsiteY8" fmla="*/ 377672 h 377671"/>
                  <a:gd name="connsiteX9" fmla="*/ 137131 w 385165"/>
                  <a:gd name="connsiteY9" fmla="*/ 220308 h 377671"/>
                  <a:gd name="connsiteX10" fmla="*/ 246536 w 385165"/>
                  <a:gd name="connsiteY10" fmla="*/ 220308 h 377671"/>
                  <a:gd name="connsiteX11" fmla="*/ 191833 w 385165"/>
                  <a:gd name="connsiteY11" fmla="*/ 74186 h 377671"/>
                  <a:gd name="connsiteX12" fmla="*/ 137131 w 385165"/>
                  <a:gd name="connsiteY12" fmla="*/ 220308 h 37767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385165" h="377671">
                    <a:moveTo>
                      <a:pt x="385165" y="377672"/>
                    </a:moveTo>
                    <a:lnTo>
                      <a:pt x="304985" y="377672"/>
                    </a:lnTo>
                    <a:lnTo>
                      <a:pt x="272014" y="289998"/>
                    </a:lnTo>
                    <a:lnTo>
                      <a:pt x="110904" y="289998"/>
                    </a:lnTo>
                    <a:lnTo>
                      <a:pt x="77932" y="377672"/>
                    </a:lnTo>
                    <a:lnTo>
                      <a:pt x="0" y="377672"/>
                    </a:lnTo>
                    <a:lnTo>
                      <a:pt x="146872" y="0"/>
                    </a:lnTo>
                    <a:lnTo>
                      <a:pt x="238293" y="0"/>
                    </a:lnTo>
                    <a:lnTo>
                      <a:pt x="385165" y="377672"/>
                    </a:lnTo>
                    <a:close/>
                    <a:moveTo>
                      <a:pt x="137131" y="220308"/>
                    </a:moveTo>
                    <a:lnTo>
                      <a:pt x="246536" y="220308"/>
                    </a:lnTo>
                    <a:lnTo>
                      <a:pt x="191833" y="74186"/>
                    </a:lnTo>
                    <a:lnTo>
                      <a:pt x="137131" y="220308"/>
                    </a:lnTo>
                    <a:close/>
                  </a:path>
                </a:pathLst>
              </a:custGeom>
              <a:grpFill/>
              <a:ln w="744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fr-FR"/>
              </a:p>
            </p:txBody>
          </p:sp>
          <p:sp>
            <p:nvSpPr>
              <p:cNvPr id="32" name="Forme libre : forme 31">
                <a:extLst>
                  <a:ext uri="{FF2B5EF4-FFF2-40B4-BE49-F238E27FC236}">
                    <a16:creationId xmlns:a16="http://schemas.microsoft.com/office/drawing/2014/main" id="{05EC0EEA-0047-46B7-9AD4-F4039BBA087C}"/>
                  </a:ext>
                </a:extLst>
              </p:cNvPr>
              <p:cNvSpPr/>
              <p:nvPr/>
            </p:nvSpPr>
            <p:spPr>
              <a:xfrm>
                <a:off x="11210498" y="779355"/>
                <a:ext cx="236044" cy="275010"/>
              </a:xfrm>
              <a:custGeom>
                <a:avLst/>
                <a:gdLst>
                  <a:gd name="connsiteX0" fmla="*/ 205321 w 236044"/>
                  <a:gd name="connsiteY0" fmla="*/ 79431 h 275010"/>
                  <a:gd name="connsiteX1" fmla="*/ 122144 w 236044"/>
                  <a:gd name="connsiteY1" fmla="*/ 58449 h 275010"/>
                  <a:gd name="connsiteX2" fmla="*/ 81679 w 236044"/>
                  <a:gd name="connsiteY2" fmla="*/ 82428 h 275010"/>
                  <a:gd name="connsiteX3" fmla="*/ 124392 w 236044"/>
                  <a:gd name="connsiteY3" fmla="*/ 104909 h 275010"/>
                  <a:gd name="connsiteX4" fmla="*/ 147622 w 236044"/>
                  <a:gd name="connsiteY4" fmla="*/ 108655 h 275010"/>
                  <a:gd name="connsiteX5" fmla="*/ 236045 w 236044"/>
                  <a:gd name="connsiteY5" fmla="*/ 186588 h 275010"/>
                  <a:gd name="connsiteX6" fmla="*/ 116149 w 236044"/>
                  <a:gd name="connsiteY6" fmla="*/ 275011 h 275010"/>
                  <a:gd name="connsiteX7" fmla="*/ 0 w 236044"/>
                  <a:gd name="connsiteY7" fmla="*/ 244288 h 275010"/>
                  <a:gd name="connsiteX8" fmla="*/ 27726 w 236044"/>
                  <a:gd name="connsiteY8" fmla="*/ 191084 h 275010"/>
                  <a:gd name="connsiteX9" fmla="*/ 116898 w 236044"/>
                  <a:gd name="connsiteY9" fmla="*/ 216562 h 275010"/>
                  <a:gd name="connsiteX10" fmla="*/ 164857 w 236044"/>
                  <a:gd name="connsiteY10" fmla="*/ 191833 h 275010"/>
                  <a:gd name="connsiteX11" fmla="*/ 121394 w 236044"/>
                  <a:gd name="connsiteY11" fmla="*/ 167854 h 275010"/>
                  <a:gd name="connsiteX12" fmla="*/ 100413 w 236044"/>
                  <a:gd name="connsiteY12" fmla="*/ 164857 h 275010"/>
                  <a:gd name="connsiteX13" fmla="*/ 9742 w 236044"/>
                  <a:gd name="connsiteY13" fmla="*/ 85426 h 275010"/>
                  <a:gd name="connsiteX14" fmla="*/ 119896 w 236044"/>
                  <a:gd name="connsiteY14" fmla="*/ 0 h 275010"/>
                  <a:gd name="connsiteX15" fmla="*/ 229301 w 236044"/>
                  <a:gd name="connsiteY15" fmla="*/ 24728 h 275010"/>
                  <a:gd name="connsiteX16" fmla="*/ 205321 w 236044"/>
                  <a:gd name="connsiteY16" fmla="*/ 79431 h 27501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</a:cxnLst>
                <a:rect l="l" t="t" r="r" b="b"/>
                <a:pathLst>
                  <a:path w="236044" h="275010">
                    <a:moveTo>
                      <a:pt x="205321" y="79431"/>
                    </a:moveTo>
                    <a:cubicBezTo>
                      <a:pt x="184340" y="68940"/>
                      <a:pt x="151368" y="58449"/>
                      <a:pt x="122144" y="58449"/>
                    </a:cubicBezTo>
                    <a:cubicBezTo>
                      <a:pt x="95167" y="58449"/>
                      <a:pt x="81679" y="68191"/>
                      <a:pt x="81679" y="82428"/>
                    </a:cubicBezTo>
                    <a:cubicBezTo>
                      <a:pt x="81679" y="97415"/>
                      <a:pt x="100413" y="101162"/>
                      <a:pt x="124392" y="104909"/>
                    </a:cubicBezTo>
                    <a:lnTo>
                      <a:pt x="147622" y="108655"/>
                    </a:lnTo>
                    <a:cubicBezTo>
                      <a:pt x="204572" y="117648"/>
                      <a:pt x="236045" y="142376"/>
                      <a:pt x="236045" y="186588"/>
                    </a:cubicBezTo>
                    <a:cubicBezTo>
                      <a:pt x="236045" y="240541"/>
                      <a:pt x="191833" y="275011"/>
                      <a:pt x="116149" y="275011"/>
                    </a:cubicBezTo>
                    <a:cubicBezTo>
                      <a:pt x="80180" y="275011"/>
                      <a:pt x="33721" y="268267"/>
                      <a:pt x="0" y="244288"/>
                    </a:cubicBezTo>
                    <a:lnTo>
                      <a:pt x="27726" y="191084"/>
                    </a:lnTo>
                    <a:cubicBezTo>
                      <a:pt x="50206" y="206071"/>
                      <a:pt x="77183" y="216562"/>
                      <a:pt x="116898" y="216562"/>
                    </a:cubicBezTo>
                    <a:cubicBezTo>
                      <a:pt x="149870" y="216562"/>
                      <a:pt x="164857" y="207570"/>
                      <a:pt x="164857" y="191833"/>
                    </a:cubicBezTo>
                    <a:cubicBezTo>
                      <a:pt x="164857" y="179094"/>
                      <a:pt x="151368" y="172350"/>
                      <a:pt x="121394" y="167854"/>
                    </a:cubicBezTo>
                    <a:lnTo>
                      <a:pt x="100413" y="164857"/>
                    </a:lnTo>
                    <a:cubicBezTo>
                      <a:pt x="39715" y="156614"/>
                      <a:pt x="9742" y="130387"/>
                      <a:pt x="9742" y="85426"/>
                    </a:cubicBezTo>
                    <a:cubicBezTo>
                      <a:pt x="9742" y="31473"/>
                      <a:pt x="50956" y="0"/>
                      <a:pt x="119896" y="0"/>
                    </a:cubicBezTo>
                    <a:cubicBezTo>
                      <a:pt x="161859" y="0"/>
                      <a:pt x="194081" y="7493"/>
                      <a:pt x="229301" y="24728"/>
                    </a:cubicBezTo>
                    <a:lnTo>
                      <a:pt x="205321" y="79431"/>
                    </a:lnTo>
                    <a:close/>
                  </a:path>
                </a:pathLst>
              </a:custGeom>
              <a:grpFill/>
              <a:ln w="744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fr-FR"/>
              </a:p>
            </p:txBody>
          </p:sp>
        </p:grpSp>
      </p:grpSp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41B29FB0-EBF9-4D5D-A1CD-A86D768B6CE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92950" y="6356350"/>
            <a:ext cx="10523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r>
              <a:rPr lang="fr-FR" dirty="0"/>
              <a:t>28/11/2025</a:t>
            </a:r>
          </a:p>
        </p:txBody>
      </p:sp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DF0CCDCE-D803-4399-BF59-864AE6E2583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84306" y="3159661"/>
            <a:ext cx="590435" cy="5383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CCD983-8595-4C16-A1BD-CD7DAB7F464E}" type="slidenum">
              <a:rPr lang="fr-FR" smtClean="0"/>
              <a:t>‹N°›</a:t>
            </a:fld>
            <a:endParaRPr lang="fr-FR"/>
          </a:p>
        </p:txBody>
      </p:sp>
      <p:pic>
        <p:nvPicPr>
          <p:cNvPr id="5" name="Graphique 4">
            <a:extLst>
              <a:ext uri="{FF2B5EF4-FFF2-40B4-BE49-F238E27FC236}">
                <a16:creationId xmlns:a16="http://schemas.microsoft.com/office/drawing/2014/main" id="{091FCFCE-A43C-6CBD-359F-FAA822B31312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0691836" y="6328718"/>
            <a:ext cx="1298954" cy="3947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8245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88" r:id="rId2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rgbClr val="EF3E50"/>
          </a:solidFill>
          <a:latin typeface="+mn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6EAA8EC-D5AE-4309-BD0A-73E4A089E21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/>
              <a:t>ATELIER SOLUTION</a:t>
            </a:r>
            <a:br>
              <a:rPr lang="fr-FR" dirty="0"/>
            </a:br>
            <a:r>
              <a:rPr lang="fr-FR" dirty="0">
                <a:latin typeface="Calibri Light" panose="020F0302020204030204" pitchFamily="34" charset="0"/>
                <a:cs typeface="Calibri Light" panose="020F0302020204030204" pitchFamily="34" charset="0"/>
              </a:rPr>
              <a:t>DOSSIER DE CANDIDATURE</a:t>
            </a:r>
          </a:p>
        </p:txBody>
      </p:sp>
      <p:pic>
        <p:nvPicPr>
          <p:cNvPr id="3" name="Graphique 3">
            <a:extLst>
              <a:ext uri="{FF2B5EF4-FFF2-40B4-BE49-F238E27FC236}">
                <a16:creationId xmlns:a16="http://schemas.microsoft.com/office/drawing/2014/main" id="{08D7E6C6-BBD7-46F0-B68E-B72F1963660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487852" y="1256049"/>
            <a:ext cx="4818349" cy="38546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79761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7CD6385-C7BE-42C4-A9C8-AF9958EBA0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z="4400" b="1" i="0" u="none" strike="noStrike" kern="1200" cap="none" spc="0" normalizeH="0" baseline="0" noProof="0" dirty="0">
                <a:ln>
                  <a:noFill/>
                </a:ln>
                <a:solidFill>
                  <a:srgbClr val="EF3E50"/>
                </a:solidFill>
                <a:effectLst/>
                <a:uLnTx/>
                <a:uFillTx/>
                <a:latin typeface="Calibri"/>
                <a:ea typeface="+mj-ea"/>
                <a:cs typeface="+mj-cs"/>
              </a:rPr>
              <a:t>Le projet de titre</a:t>
            </a:r>
            <a:endParaRPr lang="fr-FR" dirty="0">
              <a:solidFill>
                <a:srgbClr val="EF3E50"/>
              </a:solidFill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8813BF4-319F-41B7-8D0B-7ECF94AFE1B4}"/>
              </a:ext>
            </a:extLst>
          </p:cNvPr>
          <p:cNvSpPr/>
          <p:nvPr/>
        </p:nvSpPr>
        <p:spPr>
          <a:xfrm>
            <a:off x="443883" y="1593438"/>
            <a:ext cx="455609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3600" b="1" dirty="0"/>
              <a:t>Mes objectifs</a:t>
            </a:r>
          </a:p>
        </p:txBody>
      </p:sp>
      <p:sp>
        <p:nvSpPr>
          <p:cNvPr id="6" name="Espace réservé du contenu 6">
            <a:extLst>
              <a:ext uri="{FF2B5EF4-FFF2-40B4-BE49-F238E27FC236}">
                <a16:creationId xmlns:a16="http://schemas.microsoft.com/office/drawing/2014/main" id="{2910B826-31D2-44CC-A43C-1E3A017EA3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3883" y="2474923"/>
            <a:ext cx="11140423" cy="3559991"/>
          </a:xfrm>
        </p:spPr>
        <p:txBody>
          <a:bodyPr anchor="t"/>
          <a:lstStyle/>
          <a:p>
            <a:pPr>
              <a:buFont typeface="Calibri" panose="020F0502020204030204" pitchFamily="34" charset="0"/>
              <a:buChar char="›"/>
            </a:pPr>
            <a:r>
              <a:rPr lang="fr-FR" dirty="0">
                <a:solidFill>
                  <a:schemeClr val="tx1"/>
                </a:solidFill>
              </a:rPr>
              <a:t>Grâce à cette candidature, je souhaite atteindre les objectifs suivants :</a:t>
            </a:r>
          </a:p>
          <a:p>
            <a:pPr lvl="2"/>
            <a:r>
              <a:rPr lang="fr-FR" dirty="0"/>
              <a:t>…</a:t>
            </a:r>
          </a:p>
          <a:p>
            <a:pPr lvl="2"/>
            <a:r>
              <a:rPr lang="fr-FR" dirty="0"/>
              <a:t>…</a:t>
            </a:r>
          </a:p>
          <a:p>
            <a:pPr lvl="2"/>
            <a:r>
              <a:rPr lang="fr-FR" dirty="0"/>
              <a:t>…</a:t>
            </a:r>
          </a:p>
        </p:txBody>
      </p:sp>
      <p:sp>
        <p:nvSpPr>
          <p:cNvPr id="8" name="Espace réservé du numéro de diapositive 7">
            <a:extLst>
              <a:ext uri="{FF2B5EF4-FFF2-40B4-BE49-F238E27FC236}">
                <a16:creationId xmlns:a16="http://schemas.microsoft.com/office/drawing/2014/main" id="{60005FEF-98D0-4C3E-8987-61684AD1B0D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CCCD983-8595-4C16-A1BD-CD7DAB7F464E}" type="slidenum">
              <a:rPr lang="fr-FR" smtClean="0"/>
              <a:t>2</a:t>
            </a:fld>
            <a:endParaRPr lang="fr-FR"/>
          </a:p>
        </p:txBody>
      </p:sp>
      <p:sp>
        <p:nvSpPr>
          <p:cNvPr id="9" name="Espace réservé de la date 8">
            <a:extLst>
              <a:ext uri="{FF2B5EF4-FFF2-40B4-BE49-F238E27FC236}">
                <a16:creationId xmlns:a16="http://schemas.microsoft.com/office/drawing/2014/main" id="{9108E089-6033-4167-B442-A838B0E128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dirty="0"/>
              <a:t>28/11/2025</a:t>
            </a:r>
          </a:p>
        </p:txBody>
      </p:sp>
    </p:spTree>
    <p:extLst>
      <p:ext uri="{BB962C8B-B14F-4D97-AF65-F5344CB8AC3E}">
        <p14:creationId xmlns:p14="http://schemas.microsoft.com/office/powerpoint/2010/main" val="11238576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7CD6385-C7BE-42C4-A9C8-AF9958EBA0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z="4400" b="1" i="0" u="none" strike="noStrike" kern="1200" cap="none" spc="0" normalizeH="0" baseline="0" noProof="0" dirty="0">
                <a:ln>
                  <a:noFill/>
                </a:ln>
                <a:solidFill>
                  <a:srgbClr val="EF3E50"/>
                </a:solidFill>
                <a:effectLst/>
                <a:uLnTx/>
                <a:uFillTx/>
                <a:latin typeface="Calibri"/>
                <a:ea typeface="+mj-ea"/>
                <a:cs typeface="+mj-cs"/>
              </a:rPr>
              <a:t>Valeur ajoutée de mon atelier</a:t>
            </a:r>
            <a:endParaRPr lang="fr-FR" dirty="0">
              <a:solidFill>
                <a:srgbClr val="EF3E50"/>
              </a:solidFill>
            </a:endParaRP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E436E4C-DE22-46FA-8FC8-9F25D471D9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80BA3765-0FB5-478C-9182-4F9A099E3D5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CCCD983-8595-4C16-A1BD-CD7DAB7F464E}" type="slidenum">
              <a:rPr lang="fr-FR" smtClean="0"/>
              <a:t>3</a:t>
            </a:fld>
            <a:endParaRPr lang="fr-FR"/>
          </a:p>
        </p:txBody>
      </p:sp>
      <p:sp>
        <p:nvSpPr>
          <p:cNvPr id="8" name="Espace réservé de la date 7">
            <a:extLst>
              <a:ext uri="{FF2B5EF4-FFF2-40B4-BE49-F238E27FC236}">
                <a16:creationId xmlns:a16="http://schemas.microsoft.com/office/drawing/2014/main" id="{B9159039-6606-4759-A249-7740BF72C3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dirty="0"/>
              <a:t>28/11/2025</a:t>
            </a:r>
          </a:p>
        </p:txBody>
      </p:sp>
    </p:spTree>
    <p:extLst>
      <p:ext uri="{BB962C8B-B14F-4D97-AF65-F5344CB8AC3E}">
        <p14:creationId xmlns:p14="http://schemas.microsoft.com/office/powerpoint/2010/main" val="21325881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7CD6385-C7BE-42C4-A9C8-AF9958EBA0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z="4400" b="1" i="0" u="none" strike="noStrike" kern="1200" cap="none" spc="0" normalizeH="0" baseline="0" noProof="0" dirty="0">
                <a:ln>
                  <a:noFill/>
                </a:ln>
                <a:solidFill>
                  <a:srgbClr val="EF3E50"/>
                </a:solidFill>
                <a:effectLst/>
                <a:uLnTx/>
                <a:uFillTx/>
                <a:latin typeface="Calibri"/>
                <a:ea typeface="+mj-ea"/>
                <a:cs typeface="+mj-cs"/>
              </a:rPr>
              <a:t>Plan détaillé de mon atelier</a:t>
            </a:r>
            <a:endParaRPr lang="fr-FR" dirty="0">
              <a:solidFill>
                <a:srgbClr val="EF3E50"/>
              </a:solidFill>
            </a:endParaRP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E436E4C-DE22-46FA-8FC8-9F25D471D9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0AFBAB20-015B-41EA-964D-3AF3A3D7B84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CCCD983-8595-4C16-A1BD-CD7DAB7F464E}" type="slidenum">
              <a:rPr lang="fr-FR" smtClean="0"/>
              <a:t>4</a:t>
            </a:fld>
            <a:endParaRPr lang="fr-FR"/>
          </a:p>
        </p:txBody>
      </p:sp>
      <p:sp>
        <p:nvSpPr>
          <p:cNvPr id="8" name="Espace réservé de la date 7">
            <a:extLst>
              <a:ext uri="{FF2B5EF4-FFF2-40B4-BE49-F238E27FC236}">
                <a16:creationId xmlns:a16="http://schemas.microsoft.com/office/drawing/2014/main" id="{1D49A372-CA24-483C-8CBC-E0806AB7BC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dirty="0"/>
              <a:t>28/11/2025</a:t>
            </a:r>
          </a:p>
        </p:txBody>
      </p:sp>
    </p:spTree>
    <p:extLst>
      <p:ext uri="{BB962C8B-B14F-4D97-AF65-F5344CB8AC3E}">
        <p14:creationId xmlns:p14="http://schemas.microsoft.com/office/powerpoint/2010/main" val="87785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7CD6385-C7BE-42C4-A9C8-AF9958EBA0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z="4400" b="1" i="0" u="none" strike="noStrike" kern="1200" cap="none" spc="0" normalizeH="0" baseline="0" noProof="0" dirty="0">
                <a:ln>
                  <a:noFill/>
                </a:ln>
                <a:solidFill>
                  <a:srgbClr val="EF3E50"/>
                </a:solidFill>
                <a:effectLst/>
                <a:uLnTx/>
                <a:uFillTx/>
                <a:latin typeface="Calibri"/>
                <a:ea typeface="+mj-ea"/>
                <a:cs typeface="+mj-cs"/>
              </a:rPr>
              <a:t>Liste des intervenants</a:t>
            </a:r>
            <a:endParaRPr lang="fr-FR" dirty="0">
              <a:solidFill>
                <a:srgbClr val="EF3E50"/>
              </a:solidFill>
            </a:endParaRP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E436E4C-DE22-46FA-8FC8-9F25D471D9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r-FR" sz="2400" dirty="0">
                <a:solidFill>
                  <a:schemeClr val="tx1"/>
                </a:solidFill>
              </a:rPr>
              <a:t>Pour chaque intervenant, merci de préciser l’identité, le titre exact et les compétences particulières</a:t>
            </a:r>
          </a:p>
          <a:p>
            <a:endParaRPr lang="fr-FR" dirty="0">
              <a:solidFill>
                <a:schemeClr val="tx1"/>
              </a:solidFill>
            </a:endParaRPr>
          </a:p>
          <a:p>
            <a:pPr>
              <a:buFont typeface="Calibri" panose="020F0502020204030204" pitchFamily="34" charset="0"/>
              <a:buChar char="›"/>
            </a:pPr>
            <a:r>
              <a:rPr lang="fr-FR" dirty="0">
                <a:solidFill>
                  <a:schemeClr val="tx1"/>
                </a:solidFill>
              </a:rPr>
              <a:t>Intervenant 1 :</a:t>
            </a:r>
          </a:p>
          <a:p>
            <a:pPr lvl="1"/>
            <a:r>
              <a:rPr lang="fr-FR" dirty="0"/>
              <a:t>…</a:t>
            </a:r>
          </a:p>
          <a:p>
            <a:endParaRPr lang="fr-FR" dirty="0">
              <a:solidFill>
                <a:schemeClr val="tx1"/>
              </a:solidFill>
            </a:endParaRPr>
          </a:p>
          <a:p>
            <a:pPr>
              <a:buFont typeface="Calibri" panose="020F0502020204030204" pitchFamily="34" charset="0"/>
              <a:buChar char="›"/>
            </a:pPr>
            <a:r>
              <a:rPr lang="fr-FR" dirty="0">
                <a:solidFill>
                  <a:schemeClr val="tx1"/>
                </a:solidFill>
              </a:rPr>
              <a:t>Intervenant 2 :</a:t>
            </a:r>
          </a:p>
          <a:p>
            <a:pPr marL="0" indent="0">
              <a:buNone/>
            </a:pPr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1F8E55A4-0718-438A-A0A1-BB897E6E349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CCCD983-8595-4C16-A1BD-CD7DAB7F464E}" type="slidenum">
              <a:rPr lang="fr-FR" smtClean="0"/>
              <a:t>5</a:t>
            </a:fld>
            <a:endParaRPr lang="fr-FR"/>
          </a:p>
        </p:txBody>
      </p:sp>
      <p:sp>
        <p:nvSpPr>
          <p:cNvPr id="8" name="Espace réservé de la date 7">
            <a:extLst>
              <a:ext uri="{FF2B5EF4-FFF2-40B4-BE49-F238E27FC236}">
                <a16:creationId xmlns:a16="http://schemas.microsoft.com/office/drawing/2014/main" id="{CA461A6E-BC2A-447E-B892-F3478DFC77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dirty="0"/>
              <a:t>28/11/2025</a:t>
            </a:r>
          </a:p>
        </p:txBody>
      </p:sp>
    </p:spTree>
    <p:extLst>
      <p:ext uri="{BB962C8B-B14F-4D97-AF65-F5344CB8AC3E}">
        <p14:creationId xmlns:p14="http://schemas.microsoft.com/office/powerpoint/2010/main" val="5251551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7CD6385-C7BE-42C4-A9C8-AF9958EBA0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z="4400" b="1" i="0" u="none" strike="noStrike" kern="1200" cap="none" spc="0" normalizeH="0" baseline="0" noProof="0" dirty="0">
                <a:ln>
                  <a:noFill/>
                </a:ln>
                <a:solidFill>
                  <a:srgbClr val="EF3E50"/>
                </a:solidFill>
                <a:effectLst/>
                <a:uLnTx/>
                <a:uFillTx/>
                <a:latin typeface="Calibri"/>
                <a:ea typeface="+mj-ea"/>
                <a:cs typeface="+mj-cs"/>
              </a:rPr>
              <a:t>Autres éléments</a:t>
            </a:r>
            <a:endParaRPr lang="fr-FR" dirty="0">
              <a:solidFill>
                <a:srgbClr val="EF3E50"/>
              </a:solidFill>
            </a:endParaRP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E436E4C-DE22-46FA-8FC8-9F25D471D9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Calibri" panose="020F0502020204030204" pitchFamily="34" charset="0"/>
              <a:buChar char="›"/>
            </a:pPr>
            <a:r>
              <a:rPr lang="fr-FR" dirty="0">
                <a:solidFill>
                  <a:schemeClr val="tx1"/>
                </a:solidFill>
              </a:rPr>
              <a:t>PowerPoint, plaquette, vidéo … que vous jugerez utiles de joindre à votre candidature.</a:t>
            </a:r>
          </a:p>
          <a:p>
            <a:pPr>
              <a:buFont typeface="Calibri" panose="020F0502020204030204" pitchFamily="34" charset="0"/>
              <a:buChar char="›"/>
            </a:pPr>
            <a:endParaRPr lang="fr-FR" dirty="0">
              <a:solidFill>
                <a:schemeClr val="tx1"/>
              </a:solidFill>
            </a:endParaRPr>
          </a:p>
          <a:p>
            <a:pPr>
              <a:buFont typeface="Calibri" panose="020F0502020204030204" pitchFamily="34" charset="0"/>
              <a:buChar char="›"/>
            </a:pPr>
            <a:r>
              <a:rPr lang="fr-FR" dirty="0">
                <a:solidFill>
                  <a:schemeClr val="tx1"/>
                </a:solidFill>
              </a:rPr>
              <a:t> …</a:t>
            </a:r>
          </a:p>
          <a:p>
            <a:pPr>
              <a:buFont typeface="Calibri" panose="020F0502020204030204" pitchFamily="34" charset="0"/>
              <a:buChar char="›"/>
            </a:pPr>
            <a:r>
              <a:rPr lang="fr-FR" dirty="0">
                <a:solidFill>
                  <a:schemeClr val="tx1"/>
                </a:solidFill>
              </a:rPr>
              <a:t> …</a:t>
            </a:r>
          </a:p>
          <a:p>
            <a:pPr>
              <a:buFont typeface="Calibri" panose="020F0502020204030204" pitchFamily="34" charset="0"/>
              <a:buChar char="›"/>
            </a:pPr>
            <a:r>
              <a:rPr lang="fr-FR" dirty="0">
                <a:solidFill>
                  <a:schemeClr val="tx1"/>
                </a:solidFill>
              </a:rPr>
              <a:t> … </a:t>
            </a:r>
          </a:p>
          <a:p>
            <a:pPr marL="0" indent="0">
              <a:buNone/>
            </a:pPr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E993C240-1A60-4E2A-8F87-5C6141ECEBB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CCCD983-8595-4C16-A1BD-CD7DAB7F464E}" type="slidenum">
              <a:rPr lang="fr-FR" smtClean="0"/>
              <a:t>6</a:t>
            </a:fld>
            <a:endParaRPr lang="fr-FR"/>
          </a:p>
        </p:txBody>
      </p:sp>
      <p:sp>
        <p:nvSpPr>
          <p:cNvPr id="8" name="Espace réservé de la date 7">
            <a:extLst>
              <a:ext uri="{FF2B5EF4-FFF2-40B4-BE49-F238E27FC236}">
                <a16:creationId xmlns:a16="http://schemas.microsoft.com/office/drawing/2014/main" id="{D9B205A0-7585-4D70-965D-1BE9B15B24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28/11/2025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595107062"/>
      </p:ext>
    </p:extLst>
  </p:cSld>
  <p:clrMapOvr>
    <a:masterClrMapping/>
  </p:clrMapOvr>
</p:sld>
</file>

<file path=ppt/theme/theme1.xml><?xml version="1.0" encoding="utf-8"?>
<a:theme xmlns:a="http://schemas.openxmlformats.org/drawingml/2006/main" name="Trame 75e congrès">
  <a:themeElements>
    <a:clrScheme name="Personnalisé 3">
      <a:dk1>
        <a:srgbClr val="EF3E50"/>
      </a:dk1>
      <a:lt1>
        <a:srgbClr val="FFFFFF"/>
      </a:lt1>
      <a:dk2>
        <a:srgbClr val="EF3E50"/>
      </a:dk2>
      <a:lt2>
        <a:srgbClr val="FFFFFF"/>
      </a:lt2>
      <a:accent1>
        <a:srgbClr val="50C8FF"/>
      </a:accent1>
      <a:accent2>
        <a:srgbClr val="2AFAC2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75e Congrès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rame 75e congrès" id="{3E0C31FD-67E7-46B8-A299-B02D6C983CA8}" vid="{4A2457C0-FBD6-473C-BC03-2615FE940924}"/>
    </a:ext>
  </a:extLst>
</a:theme>
</file>

<file path=ppt/theme/theme2.xml><?xml version="1.0" encoding="utf-8"?>
<a:theme xmlns:a="http://schemas.openxmlformats.org/drawingml/2006/main" name="Conception personnalisé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6c85ee86-01e0-43ba-bd8b-1409f643c818" xsi:nil="true"/>
    <lcf76f155ced4ddcb4097134ff3c332f xmlns="939e7e6d-8e1d-4cc7-ac39-d551403c064c">
      <Terms xmlns="http://schemas.microsoft.com/office/infopath/2007/PartnerControls"/>
    </lcf76f155ced4ddcb4097134ff3c332f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4478F63631BEB4C8FEFCDD3BD4C8378" ma:contentTypeVersion="19" ma:contentTypeDescription="Crée un document." ma:contentTypeScope="" ma:versionID="b1266c59627d20f78588865dc3699a79">
  <xsd:schema xmlns:xsd="http://www.w3.org/2001/XMLSchema" xmlns:xs="http://www.w3.org/2001/XMLSchema" xmlns:p="http://schemas.microsoft.com/office/2006/metadata/properties" xmlns:ns2="6c85ee86-01e0-43ba-bd8b-1409f643c818" xmlns:ns3="939e7e6d-8e1d-4cc7-ac39-d551403c064c" targetNamespace="http://schemas.microsoft.com/office/2006/metadata/properties" ma:root="true" ma:fieldsID="ab1e842861652208a6ad5f0712ce65a0" ns2:_="" ns3:_="">
    <xsd:import namespace="6c85ee86-01e0-43ba-bd8b-1409f643c818"/>
    <xsd:import namespace="939e7e6d-8e1d-4cc7-ac39-d551403c064c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3:lcf76f155ced4ddcb4097134ff3c332f" minOccurs="0"/>
                <xsd:element ref="ns2:TaxCatchAll" minOccurs="0"/>
                <xsd:element ref="ns3:MediaServiceSearchProperties" minOccurs="0"/>
                <xsd:element ref="ns3:MediaServiceObjectDetectorVersions" minOccurs="0"/>
                <xsd:element ref="ns3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c85ee86-01e0-43ba-bd8b-1409f643c818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Partagé avec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Partagé avec détails" ma:description="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324c4f66-636d-49e9-8209-7b590d7883cd}" ma:internalName="TaxCatchAll" ma:showField="CatchAllData" ma:web="6c85ee86-01e0-43ba-bd8b-1409f643c81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39e7e6d-8e1d-4cc7-ac39-d551403c064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AutoTags" ma:index="13" nillable="true" ma:displayName="MediaServiceAutoTags" ma:description="" ma:internalName="MediaServiceAutoTags" ma:readOnly="true">
      <xsd:simpleType>
        <xsd:restriction base="dms:Text"/>
      </xsd:simpleType>
    </xsd:element>
    <xsd:element name="MediaServiceLocation" ma:index="14" nillable="true" ma:displayName="MediaServiceLocation" ma:internalName="MediaServiceLocation" ma:readOnly="true">
      <xsd:simpleType>
        <xsd:restriction base="dms:Text"/>
      </xsd:simpleType>
    </xsd:element>
    <xsd:element name="MediaServiceOCR" ma:index="15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Balises d’images" ma:readOnly="false" ma:fieldId="{5cf76f15-5ced-4ddc-b409-7134ff3c332f}" ma:taxonomyMulti="true" ma:sspId="f873e094-3908-4377-b710-9b9a41e1148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25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416638A-3C06-46DF-8EC2-544BB739A821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F64A213A-721F-4C1A-A38E-6C1F0419FCD8}">
  <ds:schemaRefs>
    <ds:schemaRef ds:uri="http://purl.org/dc/terms/"/>
    <ds:schemaRef ds:uri="http://schemas.microsoft.com/office/2006/documentManagement/types"/>
    <ds:schemaRef ds:uri="http://schemas.microsoft.com/office/infopath/2007/PartnerControls"/>
    <ds:schemaRef ds:uri="http://purl.org/dc/dcmitype/"/>
    <ds:schemaRef ds:uri="http://purl.org/dc/elements/1.1/"/>
    <ds:schemaRef ds:uri="http://schemas.microsoft.com/office/2006/metadata/properties"/>
    <ds:schemaRef ds:uri="http://schemas.openxmlformats.org/package/2006/metadata/core-properties"/>
    <ds:schemaRef ds:uri="939e7e6d-8e1d-4cc7-ac39-d551403c064c"/>
    <ds:schemaRef ds:uri="6c85ee86-01e0-43ba-bd8b-1409f643c818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D1388137-8F93-4C43-8DF5-0F4325682444}"/>
</file>

<file path=docProps/app.xml><?xml version="1.0" encoding="utf-8"?>
<Properties xmlns="http://schemas.openxmlformats.org/officeDocument/2006/extended-properties" xmlns:vt="http://schemas.openxmlformats.org/officeDocument/2006/docPropsVTypes">
  <Template>Trame 75e congrès</Template>
  <TotalTime>303</TotalTime>
  <Words>97</Words>
  <Application>Microsoft Office PowerPoint</Application>
  <PresentationFormat>Grand écran</PresentationFormat>
  <Paragraphs>32</Paragraphs>
  <Slides>6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6</vt:i4>
      </vt:variant>
    </vt:vector>
  </HeadingPairs>
  <TitlesOfParts>
    <vt:vector size="13" baseType="lpstr">
      <vt:lpstr>Arial</vt:lpstr>
      <vt:lpstr>Calibri</vt:lpstr>
      <vt:lpstr>Calibri Light</vt:lpstr>
      <vt:lpstr>Courier New</vt:lpstr>
      <vt:lpstr>Wingdings</vt:lpstr>
      <vt:lpstr>Trame 75e congrès</vt:lpstr>
      <vt:lpstr>Conception personnalisée</vt:lpstr>
      <vt:lpstr>ATELIER SOLUTION DOSSIER DE CANDIDATURE</vt:lpstr>
      <vt:lpstr>Le projet de titre</vt:lpstr>
      <vt:lpstr>Valeur ajoutée de mon atelier</vt:lpstr>
      <vt:lpstr>Plan détaillé de mon atelier</vt:lpstr>
      <vt:lpstr>Liste des intervenants</vt:lpstr>
      <vt:lpstr>Autres éléments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ATELIER SOLUTION PARTENAIRE DOSSIER DE CANDIDATURE</dc:title>
  <dc:creator>Laura Chaffardon</dc:creator>
  <cp:lastModifiedBy>Sandrine SEGUIER</cp:lastModifiedBy>
  <cp:revision>40</cp:revision>
  <dcterms:created xsi:type="dcterms:W3CDTF">2018-12-20T16:50:02Z</dcterms:created>
  <dcterms:modified xsi:type="dcterms:W3CDTF">2025-12-09T15:37:40Z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0x01010034478F63631BEB4C8FEFCDD3BD4C8378</vt:lpwstr>
  </property>
</Properties>
</file>