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6" r:id="rId5"/>
  </p:sldMasterIdLst>
  <p:notesMasterIdLst>
    <p:notesMasterId r:id="rId11"/>
  </p:notesMasterIdLst>
  <p:handoutMasterIdLst>
    <p:handoutMasterId r:id="rId12"/>
  </p:handoutMasterIdLst>
  <p:sldIdLst>
    <p:sldId id="256" r:id="rId6"/>
    <p:sldId id="266" r:id="rId7"/>
    <p:sldId id="267" r:id="rId8"/>
    <p:sldId id="268" r:id="rId9"/>
    <p:sldId id="27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446"/>
    <a:srgbClr val="EF3E50"/>
    <a:srgbClr val="E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avier Delaveau" userId="bac8cbb7-5205-4441-8335-108ada7e5ced" providerId="ADAL" clId="{8336F694-B8E5-4F8A-ADA3-B4E60B7C9A8F}"/>
    <pc:docChg chg="custSel modMainMaster">
      <pc:chgData name="Xavier Delaveau" userId="bac8cbb7-5205-4441-8335-108ada7e5ced" providerId="ADAL" clId="{8336F694-B8E5-4F8A-ADA3-B4E60B7C9A8F}" dt="2024-03-08T10:15:44.839" v="3"/>
      <pc:docMkLst>
        <pc:docMk/>
      </pc:docMkLst>
      <pc:sldMasterChg chg="modSldLayout">
        <pc:chgData name="Xavier Delaveau" userId="bac8cbb7-5205-4441-8335-108ada7e5ced" providerId="ADAL" clId="{8336F694-B8E5-4F8A-ADA3-B4E60B7C9A8F}" dt="2024-03-08T10:15:44.839" v="3"/>
        <pc:sldMasterMkLst>
          <pc:docMk/>
          <pc:sldMasterMk cId="1536776327" sldId="2147483678"/>
        </pc:sldMasterMkLst>
        <pc:sldLayoutChg chg="addSp delSp modSp mod">
          <pc:chgData name="Xavier Delaveau" userId="bac8cbb7-5205-4441-8335-108ada7e5ced" providerId="ADAL" clId="{8336F694-B8E5-4F8A-ADA3-B4E60B7C9A8F}" dt="2024-03-08T10:15:44.839" v="3"/>
          <pc:sldLayoutMkLst>
            <pc:docMk/>
            <pc:sldMasterMk cId="1536776327" sldId="2147483678"/>
            <pc:sldLayoutMk cId="3989348382" sldId="2147483679"/>
          </pc:sldLayoutMkLst>
          <pc:spChg chg="add del mod">
            <ac:chgData name="Xavier Delaveau" userId="bac8cbb7-5205-4441-8335-108ada7e5ced" providerId="ADAL" clId="{8336F694-B8E5-4F8A-ADA3-B4E60B7C9A8F}" dt="2024-03-08T10:15:44.510" v="2" actId="478"/>
            <ac:spMkLst>
              <pc:docMk/>
              <pc:sldMasterMk cId="1536776327" sldId="2147483678"/>
              <pc:sldLayoutMk cId="3989348382" sldId="2147483679"/>
              <ac:spMk id="5" creationId="{58D78C35-4DF8-D035-8491-22E3F917FF93}"/>
            </ac:spMkLst>
          </pc:spChg>
          <pc:picChg chg="add mod">
            <ac:chgData name="Xavier Delaveau" userId="bac8cbb7-5205-4441-8335-108ada7e5ced" providerId="ADAL" clId="{8336F694-B8E5-4F8A-ADA3-B4E60B7C9A8F}" dt="2024-03-08T10:15:44.839" v="3"/>
            <ac:picMkLst>
              <pc:docMk/>
              <pc:sldMasterMk cId="1536776327" sldId="2147483678"/>
              <pc:sldLayoutMk cId="3989348382" sldId="2147483679"/>
              <ac:picMk id="3" creationId="{6F9CA56F-C17C-AE1A-1229-BE09F12B93DF}"/>
            </ac:picMkLst>
          </pc:picChg>
          <pc:picChg chg="del">
            <ac:chgData name="Xavier Delaveau" userId="bac8cbb7-5205-4441-8335-108ada7e5ced" providerId="ADAL" clId="{8336F694-B8E5-4F8A-ADA3-B4E60B7C9A8F}" dt="2024-03-08T10:09:47.070" v="0" actId="478"/>
            <ac:picMkLst>
              <pc:docMk/>
              <pc:sldMasterMk cId="1536776327" sldId="2147483678"/>
              <pc:sldLayoutMk cId="3989348382" sldId="2147483679"/>
              <ac:picMk id="3" creationId="{DCA23783-3567-AAC0-0D1C-AA20577C6FA9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E9EDE1-D941-48FB-987D-B2D837028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0EB0F9-21EA-45F1-9D38-3ED83403A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83AB-81A6-4B1F-937B-FE604A0B5149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E5DAC9-84A8-41FC-86B1-72365C373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161E7C-CEEF-4995-A2D4-12E75945D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2A9D-A5C7-4247-8FFE-9FB87082B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54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59FAA-3638-47F9-B005-68A37DDC4A33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E8DB-C1FE-4436-8DE1-E1CD6DA8F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734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25604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6D2DD4C3-4451-4912-B54A-7C6C5FBDB186}"/>
              </a:ext>
            </a:extLst>
          </p:cNvPr>
          <p:cNvGrpSpPr/>
          <p:nvPr userDrawn="1"/>
        </p:nvGrpSpPr>
        <p:grpSpPr>
          <a:xfrm>
            <a:off x="10648415" y="360589"/>
            <a:ext cx="1091926" cy="1091926"/>
            <a:chOff x="10648415" y="360589"/>
            <a:chExt cx="1091926" cy="1091926"/>
          </a:xfrm>
        </p:grpSpPr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8B8A8449-7255-4283-A67C-151C45967CD4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46" name="Graphique 3">
              <a:extLst>
                <a:ext uri="{FF2B5EF4-FFF2-40B4-BE49-F238E27FC236}">
                  <a16:creationId xmlns:a16="http://schemas.microsoft.com/office/drawing/2014/main" id="{E5578734-648C-4D8C-B71E-5C9E95E5E8E3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47" name="Forme libre : forme 46">
                <a:extLst>
                  <a:ext uri="{FF2B5EF4-FFF2-40B4-BE49-F238E27FC236}">
                    <a16:creationId xmlns:a16="http://schemas.microsoft.com/office/drawing/2014/main" id="{D205F631-DBE9-4E69-B7BA-725257D4B2C3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" name="Forme libre : forme 47">
                <a:extLst>
                  <a:ext uri="{FF2B5EF4-FFF2-40B4-BE49-F238E27FC236}">
                    <a16:creationId xmlns:a16="http://schemas.microsoft.com/office/drawing/2014/main" id="{5483682C-A858-43AC-B975-7CC0DF5BB200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BC8F8422-C601-9651-BEB4-F0F9132913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96" y="5387594"/>
            <a:ext cx="9169699" cy="2689087"/>
          </a:xfrm>
          <a:prstGeom prst="rect">
            <a:avLst/>
          </a:prstGeom>
        </p:spPr>
      </p:pic>
      <p:pic>
        <p:nvPicPr>
          <p:cNvPr id="3" name="Image 2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6F9CA56F-C17C-AE1A-1229-BE09F12B93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5" y="5516800"/>
            <a:ext cx="4641313" cy="12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FB3FE-F098-48A5-BEFD-C16FE05B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442595"/>
            <a:ext cx="5575917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42930-FB8B-4694-840E-F892D079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595"/>
            <a:ext cx="5412106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EC380491-D315-4FAE-BE69-B0714C8A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AF9B89-C281-4081-9323-86B43197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F4D248-ECCF-4030-997E-76EC64DD3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914C07B-269E-4A3D-BF81-CB800399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9943B32-6211-4A9E-B8CD-F8DED9C8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28943-99BD-485E-B641-B1C492B8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FC9E62-E14D-4C49-838D-CADA1116F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7043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bg1"/>
                </a:solidFill>
              </a:defRPr>
            </a:lvl1pPr>
          </a:lstStyle>
          <a:p>
            <a:fld id="{F5281156-9561-4418-99F5-951FE1883BCA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627035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39912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A78C22F9-9C9A-430C-B851-6936497BBFB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129520" y="6269251"/>
            <a:ext cx="394780" cy="394780"/>
            <a:chOff x="10648415" y="360589"/>
            <a:chExt cx="1091926" cy="1091926"/>
          </a:xfrm>
        </p:grpSpPr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4AB3CCE6-AFCD-4D24-B1F6-47FCB49F9E93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27" name="Graphique 3">
              <a:extLst>
                <a:ext uri="{FF2B5EF4-FFF2-40B4-BE49-F238E27FC236}">
                  <a16:creationId xmlns:a16="http://schemas.microsoft.com/office/drawing/2014/main" id="{24FB499F-9005-4D8D-BA17-ED2096FBB44A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DF70554C-89CF-43C7-9A10-D1865329682E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6FB4F2E7-ECFC-425B-967F-D05F853AC4EA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18" name="Graphique 17">
            <a:extLst>
              <a:ext uri="{FF2B5EF4-FFF2-40B4-BE49-F238E27FC236}">
                <a16:creationId xmlns:a16="http://schemas.microsoft.com/office/drawing/2014/main" id="{45843250-237E-472C-BA25-CB05B3516D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65041" y="6222294"/>
            <a:ext cx="1290543" cy="42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21CBEA8-AC96-4125-A871-B8D92E95BF1B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F3E50"/>
          </a:solidFill>
          <a:ln w="9486" cap="flat">
            <a:solidFill>
              <a:srgbClr val="EF3E5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2CF66E1E-248E-457F-9379-61712B3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5CA987-095A-493A-9996-7F1217216A22}"/>
              </a:ext>
            </a:extLst>
          </p:cNvPr>
          <p:cNvSpPr/>
          <p:nvPr userDrawn="1"/>
        </p:nvSpPr>
        <p:spPr>
          <a:xfrm>
            <a:off x="0" y="6176963"/>
            <a:ext cx="12192000" cy="678206"/>
          </a:xfrm>
          <a:prstGeom prst="rect">
            <a:avLst/>
          </a:prstGeom>
          <a:solidFill>
            <a:srgbClr val="EF3E50"/>
          </a:solidFill>
          <a:ln>
            <a:solidFill>
              <a:srgbClr val="EF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10">
            <a:extLst>
              <a:ext uri="{FF2B5EF4-FFF2-40B4-BE49-F238E27FC236}">
                <a16:creationId xmlns:a16="http://schemas.microsoft.com/office/drawing/2014/main" id="{FDA09A7D-A117-4C9A-AA8B-025D235FB753}"/>
              </a:ext>
            </a:extLst>
          </p:cNvPr>
          <p:cNvSpPr txBox="1">
            <a:spLocks/>
          </p:cNvSpPr>
          <p:nvPr userDrawn="1"/>
        </p:nvSpPr>
        <p:spPr>
          <a:xfrm>
            <a:off x="1482583" y="635459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i="1" u="none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Flash meeting - Dossier de candidature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4A8E2E4-4555-441F-91A5-67542453D24D}"/>
              </a:ext>
            </a:extLst>
          </p:cNvPr>
          <p:cNvCxnSpPr>
            <a:cxnSpLocks/>
          </p:cNvCxnSpPr>
          <p:nvPr userDrawn="1"/>
        </p:nvCxnSpPr>
        <p:spPr>
          <a:xfrm>
            <a:off x="1324792" y="6442145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083B2A5-1840-4E67-B76F-171EB630D153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02D1FED9-CBFF-453C-B4C8-D723E5BB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B29FB0-EBF9-4D5D-A1CD-A86D768B6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64E45123-2CE5-4C9B-867C-78761ACB007E}" type="datetimeFigureOut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0CCDCE-D803-4399-BF59-864AE6E25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159661"/>
            <a:ext cx="590435" cy="53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15535CAE-5C98-4DB0-85D1-818C6C6BAED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20300" y="6269251"/>
            <a:ext cx="504000" cy="504000"/>
            <a:chOff x="10648415" y="360589"/>
            <a:chExt cx="1091926" cy="1091926"/>
          </a:xfrm>
        </p:grpSpPr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7B11DA22-E41A-4021-8904-76A40422BB02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20" name="Graphique 3">
              <a:extLst>
                <a:ext uri="{FF2B5EF4-FFF2-40B4-BE49-F238E27FC236}">
                  <a16:creationId xmlns:a16="http://schemas.microsoft.com/office/drawing/2014/main" id="{44D16F66-8EE0-42BF-9EE0-EE8C2B3F152E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03E2809B-EAA3-4239-B075-B5B4706B7F2A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2A2F124E-28AC-4580-AB05-92FAA3C211A5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F2FA61E2-68B2-FFDD-A742-3C3A3BFAF4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023" y="6226347"/>
            <a:ext cx="3573874" cy="104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F3E5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FLASH MEETING</a:t>
            </a:r>
            <a:br>
              <a:rPr lang="fr-FR" dirty="0"/>
            </a:b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DE CANDIDATURE</a:t>
            </a:r>
          </a:p>
        </p:txBody>
      </p:sp>
      <p:pic>
        <p:nvPicPr>
          <p:cNvPr id="3" name="Graphique 3">
            <a:extLst>
              <a:ext uri="{FF2B5EF4-FFF2-40B4-BE49-F238E27FC236}">
                <a16:creationId xmlns:a16="http://schemas.microsoft.com/office/drawing/2014/main" id="{08D7E6C6-BBD7-46F0-B68E-B72F196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307" y="1147097"/>
            <a:ext cx="4818349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Le projet de titre</a:t>
            </a:r>
            <a:endParaRPr lang="fr-FR" dirty="0"/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2910B826-31D2-44CC-A43C-1E3A017E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</p:spPr>
        <p:txBody>
          <a:bodyPr anchor="t"/>
          <a:lstStyle/>
          <a:p>
            <a:r>
              <a:rPr lang="fr-FR" dirty="0"/>
              <a:t>L’objet de la présentation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L’objet de la présentation</a:t>
            </a:r>
          </a:p>
          <a:p>
            <a:pPr lvl="1">
              <a:buFont typeface="Calibri" panose="020F0502020204030204" pitchFamily="34" charset="0"/>
              <a:buChar char="›"/>
            </a:pPr>
            <a:r>
              <a:rPr lang="fr-FR" dirty="0"/>
              <a:t>Texte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CA8EB2-12CC-448C-8285-8C503ED5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8D29E64D-4178-4E82-8D90-2A495828FB60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6E73B0-2423-4080-8A12-B62515631E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Fiche de présentation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</p:spPr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Présentation du produit, du service, de l’activité, de l’outil, de la promotion, ...</a:t>
            </a:r>
          </a:p>
          <a:p>
            <a:pPr marL="0" indent="0">
              <a:buNone/>
            </a:pPr>
            <a:r>
              <a:rPr lang="fr-FR" dirty="0"/>
              <a:t>Présentation du produit, du service, de l’activité, de l’outil, de la promotion, ...</a:t>
            </a:r>
          </a:p>
          <a:p>
            <a:r>
              <a:rPr lang="fr-FR" dirty="0"/>
              <a:t>Présentation du produit, du service, de l’activité, de l’outil, de la promotion, ...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836AE9-92FD-4DF7-8DC7-CEDBF720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fld id="{C312EF6B-11A4-44F8-BA6F-D7C17ACA9867}" type="datetime1">
              <a:rPr lang="fr-FR" smtClean="0"/>
              <a:pPr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1A2D4F-4C3A-439C-90E5-1D37552DB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Bénéfices dans l’exercice professionnel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Informations sur les bénéfices du produit, du service, de l’activité, de l’outil, de la promotion, ...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15A990-7DEE-4B3C-9F79-558C7B82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9498-DEEB-46DC-86E2-5ABF07E514BD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90DC5-4BBE-4474-B27E-648952F0CB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Autres éléments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PowerPoint, plaquette, vidéo … que vous jugerez utiles de joindre à votre candidature.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C93A05-D15C-4DFD-9DBF-D3B408A4B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7128-C5D7-49FF-B537-4F017F4F4965}" type="datetime1">
              <a:rPr lang="fr-FR" smtClean="0"/>
              <a:t>08/03/2024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5E03CB-8EF3-4FDC-B879-4B708E931F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107062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3">
      <a:dk1>
        <a:srgbClr val="EF3E50"/>
      </a:dk1>
      <a:lt1>
        <a:srgbClr val="FFFFFF"/>
      </a:lt1>
      <a:dk2>
        <a:srgbClr val="EF3E50"/>
      </a:dk2>
      <a:lt2>
        <a:srgbClr val="FFFFFF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8" ma:contentTypeDescription="Crée un document." ma:contentTypeScope="" ma:versionID="17ec0049ec7153fcaf6f260cd126099d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5df198b7907084044ac29849c63188ca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4c4f66-636d-49e9-8209-7b590d7883cd}" ma:internalName="TaxCatchAll" ma:showField="CatchAllData" ma:web="6c85ee86-01e0-43ba-bd8b-1409f643c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873e094-3908-4377-b710-9b9a41e114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9e7e6d-8e1d-4cc7-ac39-d551403c064c">
      <Terms xmlns="http://schemas.microsoft.com/office/infopath/2007/PartnerControls"/>
    </lcf76f155ced4ddcb4097134ff3c332f>
    <TaxCatchAll xmlns="6c85ee86-01e0-43ba-bd8b-1409f643c81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C38974-3A8A-443D-8A80-B35D66DF65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5ee86-01e0-43ba-bd8b-1409f643c818"/>
    <ds:schemaRef ds:uri="939e7e6d-8e1d-4cc7-ac39-d551403c06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4A213A-721F-4C1A-A38E-6C1F0419FCD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39e7e6d-8e1d-4cc7-ac39-d551403c064c"/>
    <ds:schemaRef ds:uri="6c85ee86-01e0-43ba-bd8b-1409f643c81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184</TotalTime>
  <Words>133</Words>
  <Application>Microsoft Office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Trame 75e congrès</vt:lpstr>
      <vt:lpstr>Conception personnalisée</vt:lpstr>
      <vt:lpstr>FLASH MEETING DOSSIER DE CANDIDATURE</vt:lpstr>
      <vt:lpstr>Le projet de titre</vt:lpstr>
      <vt:lpstr>Fiche de présentation</vt:lpstr>
      <vt:lpstr>Bénéfices dans l’exercice professionnel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Xavier Delaveau</cp:lastModifiedBy>
  <cp:revision>35</cp:revision>
  <dcterms:created xsi:type="dcterms:W3CDTF">2018-12-20T16:50:02Z</dcterms:created>
  <dcterms:modified xsi:type="dcterms:W3CDTF">2024-03-08T10:15:48Z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  <property fmtid="{D5CDD505-2E9C-101B-9397-08002B2CF9AE}" pid="3" name="MediaServiceImageTags">
    <vt:lpwstr/>
  </property>
</Properties>
</file>