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  <p:sldMasterId id="2147483686" r:id="rId5"/>
  </p:sldMasterIdLst>
  <p:notesMasterIdLst>
    <p:notesMasterId r:id="rId11"/>
  </p:notesMasterIdLst>
  <p:handoutMasterIdLst>
    <p:handoutMasterId r:id="rId12"/>
  </p:handoutMasterIdLst>
  <p:sldIdLst>
    <p:sldId id="256" r:id="rId6"/>
    <p:sldId id="266" r:id="rId7"/>
    <p:sldId id="267" r:id="rId8"/>
    <p:sldId id="268" r:id="rId9"/>
    <p:sldId id="27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446"/>
    <a:srgbClr val="EF3E50"/>
    <a:srgbClr val="EF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EE9EDE1-D941-48FB-987D-B2D8370288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0EB0F9-21EA-45F1-9D38-3ED83403AA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83AB-81A6-4B1F-937B-FE604A0B5149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E5DAC9-84A8-41FC-86B1-72365C373A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4161E7C-CEEF-4995-A2D4-12E75945DE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2A9D-A5C7-4247-8FFE-9FB87082B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549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59FAA-3638-47F9-B005-68A37DDC4A33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1E8DB-C1FE-4436-8DE1-E1CD6DA8FB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84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rgbClr val="E734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975BFB-93C4-4EA3-8D3E-D157722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541" y="1256049"/>
            <a:ext cx="9169699" cy="201249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Forme libre : forme 18">
            <a:extLst>
              <a:ext uri="{FF2B5EF4-FFF2-40B4-BE49-F238E27FC236}">
                <a16:creationId xmlns:a16="http://schemas.microsoft.com/office/drawing/2014/main" id="{43571B61-F456-483A-A292-563EDA539DF3}"/>
              </a:ext>
            </a:extLst>
          </p:cNvPr>
          <p:cNvSpPr/>
          <p:nvPr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chemeClr val="bg1"/>
          </a:solidFill>
          <a:ln w="9486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6D2DD4C3-4451-4912-B54A-7C6C5FBDB186}"/>
              </a:ext>
            </a:extLst>
          </p:cNvPr>
          <p:cNvGrpSpPr/>
          <p:nvPr userDrawn="1"/>
        </p:nvGrpSpPr>
        <p:grpSpPr>
          <a:xfrm>
            <a:off x="10648415" y="360589"/>
            <a:ext cx="1091926" cy="1091926"/>
            <a:chOff x="10648415" y="360589"/>
            <a:chExt cx="1091926" cy="1091926"/>
          </a:xfrm>
        </p:grpSpPr>
        <p:sp>
          <p:nvSpPr>
            <p:cNvPr id="45" name="Forme libre : forme 44">
              <a:extLst>
                <a:ext uri="{FF2B5EF4-FFF2-40B4-BE49-F238E27FC236}">
                  <a16:creationId xmlns:a16="http://schemas.microsoft.com/office/drawing/2014/main" id="{8B8A8449-7255-4283-A67C-151C45967CD4}"/>
                </a:ext>
              </a:extLst>
            </p:cNvPr>
            <p:cNvSpPr/>
            <p:nvPr/>
          </p:nvSpPr>
          <p:spPr>
            <a:xfrm>
              <a:off x="10648415" y="360589"/>
              <a:ext cx="1091926" cy="1091926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46" name="Graphique 3">
              <a:extLst>
                <a:ext uri="{FF2B5EF4-FFF2-40B4-BE49-F238E27FC236}">
                  <a16:creationId xmlns:a16="http://schemas.microsoft.com/office/drawing/2014/main" id="{E5578734-648C-4D8C-B71E-5C9E95E5E8E3}"/>
                </a:ext>
              </a:extLst>
            </p:cNvPr>
            <p:cNvGrpSpPr/>
            <p:nvPr/>
          </p:nvGrpSpPr>
          <p:grpSpPr>
            <a:xfrm>
              <a:off x="10762009" y="686055"/>
              <a:ext cx="877666" cy="438398"/>
              <a:chOff x="10567315" y="713966"/>
              <a:chExt cx="961072" cy="480060"/>
            </a:xfrm>
            <a:solidFill>
              <a:srgbClr val="EF3E50"/>
            </a:solidFill>
          </p:grpSpPr>
          <p:sp>
            <p:nvSpPr>
              <p:cNvPr id="47" name="Forme libre : forme 46">
                <a:extLst>
                  <a:ext uri="{FF2B5EF4-FFF2-40B4-BE49-F238E27FC236}">
                    <a16:creationId xmlns:a16="http://schemas.microsoft.com/office/drawing/2014/main" id="{D205F631-DBE9-4E69-B7BA-725257D4B2C3}"/>
                  </a:ext>
                </a:extLst>
              </p:cNvPr>
              <p:cNvSpPr/>
              <p:nvPr/>
            </p:nvSpPr>
            <p:spPr>
              <a:xfrm>
                <a:off x="10567315" y="713966"/>
                <a:ext cx="352425" cy="480060"/>
              </a:xfrm>
              <a:custGeom>
                <a:avLst/>
                <a:gdLst>
                  <a:gd name="connsiteX0" fmla="*/ 335280 w 352425"/>
                  <a:gd name="connsiteY0" fmla="*/ 285750 h 480060"/>
                  <a:gd name="connsiteX1" fmla="*/ 95250 w 352425"/>
                  <a:gd name="connsiteY1" fmla="*/ 285750 h 480060"/>
                  <a:gd name="connsiteX2" fmla="*/ 95250 w 352425"/>
                  <a:gd name="connsiteY2" fmla="*/ 480060 h 480060"/>
                  <a:gd name="connsiteX3" fmla="*/ 0 w 352425"/>
                  <a:gd name="connsiteY3" fmla="*/ 480060 h 480060"/>
                  <a:gd name="connsiteX4" fmla="*/ 0 w 352425"/>
                  <a:gd name="connsiteY4" fmla="*/ 0 h 480060"/>
                  <a:gd name="connsiteX5" fmla="*/ 352425 w 352425"/>
                  <a:gd name="connsiteY5" fmla="*/ 0 h 480060"/>
                  <a:gd name="connsiteX6" fmla="*/ 352425 w 352425"/>
                  <a:gd name="connsiteY6" fmla="*/ 88583 h 480060"/>
                  <a:gd name="connsiteX7" fmla="*/ 95250 w 352425"/>
                  <a:gd name="connsiteY7" fmla="*/ 88583 h 480060"/>
                  <a:gd name="connsiteX8" fmla="*/ 95250 w 352425"/>
                  <a:gd name="connsiteY8" fmla="*/ 198120 h 480060"/>
                  <a:gd name="connsiteX9" fmla="*/ 336233 w 352425"/>
                  <a:gd name="connsiteY9" fmla="*/ 198120 h 480060"/>
                  <a:gd name="connsiteX10" fmla="*/ 336233 w 352425"/>
                  <a:gd name="connsiteY10" fmla="*/ 285750 h 480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2425" h="480060">
                    <a:moveTo>
                      <a:pt x="335280" y="285750"/>
                    </a:moveTo>
                    <a:lnTo>
                      <a:pt x="95250" y="285750"/>
                    </a:lnTo>
                    <a:lnTo>
                      <a:pt x="95250" y="480060"/>
                    </a:lnTo>
                    <a:lnTo>
                      <a:pt x="0" y="480060"/>
                    </a:lnTo>
                    <a:lnTo>
                      <a:pt x="0" y="0"/>
                    </a:lnTo>
                    <a:lnTo>
                      <a:pt x="352425" y="0"/>
                    </a:lnTo>
                    <a:lnTo>
                      <a:pt x="352425" y="88583"/>
                    </a:lnTo>
                    <a:lnTo>
                      <a:pt x="95250" y="88583"/>
                    </a:lnTo>
                    <a:lnTo>
                      <a:pt x="95250" y="198120"/>
                    </a:lnTo>
                    <a:lnTo>
                      <a:pt x="336233" y="198120"/>
                    </a:lnTo>
                    <a:lnTo>
                      <a:pt x="336233" y="28575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8" name="Forme libre : forme 47">
                <a:extLst>
                  <a:ext uri="{FF2B5EF4-FFF2-40B4-BE49-F238E27FC236}">
                    <a16:creationId xmlns:a16="http://schemas.microsoft.com/office/drawing/2014/main" id="{5483682C-A858-43AC-B975-7CC0DF5BB200}"/>
                  </a:ext>
                </a:extLst>
              </p:cNvPr>
              <p:cNvSpPr/>
              <p:nvPr/>
            </p:nvSpPr>
            <p:spPr>
              <a:xfrm>
                <a:off x="10989273" y="853031"/>
                <a:ext cx="539115" cy="340994"/>
              </a:xfrm>
              <a:custGeom>
                <a:avLst/>
                <a:gdLst>
                  <a:gd name="connsiteX0" fmla="*/ 539115 w 539115"/>
                  <a:gd name="connsiteY0" fmla="*/ 129540 h 340994"/>
                  <a:gd name="connsiteX1" fmla="*/ 539115 w 539115"/>
                  <a:gd name="connsiteY1" fmla="*/ 340995 h 340994"/>
                  <a:gd name="connsiteX2" fmla="*/ 449580 w 539115"/>
                  <a:gd name="connsiteY2" fmla="*/ 340995 h 340994"/>
                  <a:gd name="connsiteX3" fmla="*/ 449580 w 539115"/>
                  <a:gd name="connsiteY3" fmla="*/ 158115 h 340994"/>
                  <a:gd name="connsiteX4" fmla="*/ 384810 w 539115"/>
                  <a:gd name="connsiteY4" fmla="*/ 83820 h 340994"/>
                  <a:gd name="connsiteX5" fmla="*/ 314325 w 539115"/>
                  <a:gd name="connsiteY5" fmla="*/ 159068 h 340994"/>
                  <a:gd name="connsiteX6" fmla="*/ 314325 w 539115"/>
                  <a:gd name="connsiteY6" fmla="*/ 340995 h 340994"/>
                  <a:gd name="connsiteX7" fmla="*/ 224790 w 539115"/>
                  <a:gd name="connsiteY7" fmla="*/ 340995 h 340994"/>
                  <a:gd name="connsiteX8" fmla="*/ 224790 w 539115"/>
                  <a:gd name="connsiteY8" fmla="*/ 158115 h 340994"/>
                  <a:gd name="connsiteX9" fmla="*/ 160020 w 539115"/>
                  <a:gd name="connsiteY9" fmla="*/ 83820 h 340994"/>
                  <a:gd name="connsiteX10" fmla="*/ 89535 w 539115"/>
                  <a:gd name="connsiteY10" fmla="*/ 159068 h 340994"/>
                  <a:gd name="connsiteX11" fmla="*/ 89535 w 539115"/>
                  <a:gd name="connsiteY11" fmla="*/ 340995 h 340994"/>
                  <a:gd name="connsiteX12" fmla="*/ 0 w 539115"/>
                  <a:gd name="connsiteY12" fmla="*/ 340995 h 340994"/>
                  <a:gd name="connsiteX13" fmla="*/ 0 w 539115"/>
                  <a:gd name="connsiteY13" fmla="*/ 8572 h 340994"/>
                  <a:gd name="connsiteX14" fmla="*/ 86678 w 539115"/>
                  <a:gd name="connsiteY14" fmla="*/ 8572 h 340994"/>
                  <a:gd name="connsiteX15" fmla="*/ 86678 w 539115"/>
                  <a:gd name="connsiteY15" fmla="*/ 47625 h 340994"/>
                  <a:gd name="connsiteX16" fmla="*/ 184785 w 539115"/>
                  <a:gd name="connsiteY16" fmla="*/ 0 h 340994"/>
                  <a:gd name="connsiteX17" fmla="*/ 294322 w 539115"/>
                  <a:gd name="connsiteY17" fmla="*/ 57150 h 340994"/>
                  <a:gd name="connsiteX18" fmla="*/ 406718 w 539115"/>
                  <a:gd name="connsiteY18" fmla="*/ 0 h 340994"/>
                  <a:gd name="connsiteX19" fmla="*/ 539115 w 539115"/>
                  <a:gd name="connsiteY19" fmla="*/ 129540 h 340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9115" h="340994">
                    <a:moveTo>
                      <a:pt x="539115" y="129540"/>
                    </a:moveTo>
                    <a:lnTo>
                      <a:pt x="539115" y="340995"/>
                    </a:lnTo>
                    <a:lnTo>
                      <a:pt x="449580" y="340995"/>
                    </a:lnTo>
                    <a:lnTo>
                      <a:pt x="449580" y="158115"/>
                    </a:lnTo>
                    <a:cubicBezTo>
                      <a:pt x="449580" y="110490"/>
                      <a:pt x="424815" y="83820"/>
                      <a:pt x="384810" y="83820"/>
                    </a:cubicBezTo>
                    <a:cubicBezTo>
                      <a:pt x="346710" y="83820"/>
                      <a:pt x="314325" y="108585"/>
                      <a:pt x="314325" y="159068"/>
                    </a:cubicBezTo>
                    <a:lnTo>
                      <a:pt x="314325" y="340995"/>
                    </a:lnTo>
                    <a:lnTo>
                      <a:pt x="224790" y="340995"/>
                    </a:lnTo>
                    <a:lnTo>
                      <a:pt x="224790" y="158115"/>
                    </a:lnTo>
                    <a:cubicBezTo>
                      <a:pt x="224790" y="110490"/>
                      <a:pt x="200978" y="83820"/>
                      <a:pt x="160020" y="83820"/>
                    </a:cubicBezTo>
                    <a:cubicBezTo>
                      <a:pt x="121920" y="83820"/>
                      <a:pt x="89535" y="108585"/>
                      <a:pt x="89535" y="159068"/>
                    </a:cubicBezTo>
                    <a:lnTo>
                      <a:pt x="89535" y="340995"/>
                    </a:lnTo>
                    <a:lnTo>
                      <a:pt x="0" y="340995"/>
                    </a:lnTo>
                    <a:lnTo>
                      <a:pt x="0" y="8572"/>
                    </a:lnTo>
                    <a:lnTo>
                      <a:pt x="86678" y="8572"/>
                    </a:lnTo>
                    <a:lnTo>
                      <a:pt x="86678" y="47625"/>
                    </a:lnTo>
                    <a:cubicBezTo>
                      <a:pt x="110490" y="12382"/>
                      <a:pt x="146685" y="0"/>
                      <a:pt x="184785" y="0"/>
                    </a:cubicBezTo>
                    <a:cubicBezTo>
                      <a:pt x="232410" y="0"/>
                      <a:pt x="272415" y="21907"/>
                      <a:pt x="294322" y="57150"/>
                    </a:cubicBezTo>
                    <a:cubicBezTo>
                      <a:pt x="320040" y="15240"/>
                      <a:pt x="363855" y="0"/>
                      <a:pt x="406718" y="0"/>
                    </a:cubicBezTo>
                    <a:cubicBezTo>
                      <a:pt x="486728" y="0"/>
                      <a:pt x="539115" y="52388"/>
                      <a:pt x="539115" y="12954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DCA23783-3567-AAC0-0D1C-AA20577C6F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279" y="5678776"/>
            <a:ext cx="3838129" cy="100522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C8F8422-C601-9651-BEB4-F0F9132913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0849" y="5387594"/>
            <a:ext cx="8703193" cy="268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4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8FB3FE-F098-48A5-BEFD-C16FE05BE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442595"/>
            <a:ext cx="5575917" cy="46344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042930-FB8B-4694-840E-F892D079A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42595"/>
            <a:ext cx="5412106" cy="46344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EC380491-D315-4FAE-BE69-B0714C8A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AF9B89-C281-4081-9323-86B43197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3F4D248-ECCF-4030-997E-76EC64DD36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27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9914C07B-269E-4A3D-BF81-CB8003991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9943B32-6211-4A9E-B8CD-F8DED9C86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A28943-99BD-485E-B641-B1C492B8B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28/11/2025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AFC9E62-E14D-4C49-838D-CADA1116F3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72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03A0360-BCAD-476D-82EA-3CD109683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1C6FA6-E9FF-4280-A7D7-2B0C51594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CF7B76-3D7E-4040-9771-CFF7B2DE3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4306" y="3246438"/>
            <a:ext cx="607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A25FDE9-EEED-41B5-9F81-43ECE73127AE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7552C8-ABFB-409F-A677-DD06CFF20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981" y="6257043"/>
            <a:ext cx="11592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28/11/2025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31D92C-9B1C-43A3-8F39-12DABCFD1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6270359"/>
            <a:ext cx="8895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 u="none">
                <a:solidFill>
                  <a:schemeClr val="bg1"/>
                </a:solidFill>
                <a:effectLst/>
              </a:defRPr>
            </a:lvl1pPr>
          </a:lstStyle>
          <a:p>
            <a:endParaRPr lang="fr-FR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46A326E4-D1BF-4577-8846-52D1BD6FF2F4}"/>
              </a:ext>
            </a:extLst>
          </p:cNvPr>
          <p:cNvSpPr/>
          <p:nvPr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chemeClr val="bg1"/>
          </a:solidFill>
          <a:ln w="9486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16EB9B03-A36F-4E20-AF1F-D3874C0512D5}"/>
              </a:ext>
            </a:extLst>
          </p:cNvPr>
          <p:cNvCxnSpPr>
            <a:cxnSpLocks/>
          </p:cNvCxnSpPr>
          <p:nvPr/>
        </p:nvCxnSpPr>
        <p:spPr>
          <a:xfrm>
            <a:off x="443883" y="1367099"/>
            <a:ext cx="1114042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3BB26D7D-F9B5-45FB-9BCC-A146A30F429A}"/>
              </a:ext>
            </a:extLst>
          </p:cNvPr>
          <p:cNvCxnSpPr>
            <a:cxnSpLocks/>
          </p:cNvCxnSpPr>
          <p:nvPr/>
        </p:nvCxnSpPr>
        <p:spPr>
          <a:xfrm>
            <a:off x="1436370" y="6339912"/>
            <a:ext cx="0" cy="1981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A78C22F9-9C9A-430C-B851-6936497BBFB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129520" y="6269251"/>
            <a:ext cx="394780" cy="394780"/>
            <a:chOff x="10648415" y="360589"/>
            <a:chExt cx="1091926" cy="1091926"/>
          </a:xfrm>
        </p:grpSpPr>
        <p:sp>
          <p:nvSpPr>
            <p:cNvPr id="26" name="Forme libre : forme 25">
              <a:extLst>
                <a:ext uri="{FF2B5EF4-FFF2-40B4-BE49-F238E27FC236}">
                  <a16:creationId xmlns:a16="http://schemas.microsoft.com/office/drawing/2014/main" id="{4AB3CCE6-AFCD-4D24-B1F6-47FCB49F9E93}"/>
                </a:ext>
              </a:extLst>
            </p:cNvPr>
            <p:cNvSpPr/>
            <p:nvPr/>
          </p:nvSpPr>
          <p:spPr>
            <a:xfrm>
              <a:off x="10648415" y="360589"/>
              <a:ext cx="1091926" cy="1091926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27" name="Graphique 3">
              <a:extLst>
                <a:ext uri="{FF2B5EF4-FFF2-40B4-BE49-F238E27FC236}">
                  <a16:creationId xmlns:a16="http://schemas.microsoft.com/office/drawing/2014/main" id="{24FB499F-9005-4D8D-BA17-ED2096FBB44A}"/>
                </a:ext>
              </a:extLst>
            </p:cNvPr>
            <p:cNvGrpSpPr/>
            <p:nvPr/>
          </p:nvGrpSpPr>
          <p:grpSpPr>
            <a:xfrm>
              <a:off x="10762009" y="686055"/>
              <a:ext cx="877666" cy="438398"/>
              <a:chOff x="10567315" y="713966"/>
              <a:chExt cx="961072" cy="480060"/>
            </a:xfrm>
            <a:solidFill>
              <a:srgbClr val="EF3E50"/>
            </a:solidFill>
          </p:grpSpPr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DF70554C-89CF-43C7-9A10-D1865329682E}"/>
                  </a:ext>
                </a:extLst>
              </p:cNvPr>
              <p:cNvSpPr/>
              <p:nvPr/>
            </p:nvSpPr>
            <p:spPr>
              <a:xfrm>
                <a:off x="10567315" y="713966"/>
                <a:ext cx="352425" cy="480060"/>
              </a:xfrm>
              <a:custGeom>
                <a:avLst/>
                <a:gdLst>
                  <a:gd name="connsiteX0" fmla="*/ 335280 w 352425"/>
                  <a:gd name="connsiteY0" fmla="*/ 285750 h 480060"/>
                  <a:gd name="connsiteX1" fmla="*/ 95250 w 352425"/>
                  <a:gd name="connsiteY1" fmla="*/ 285750 h 480060"/>
                  <a:gd name="connsiteX2" fmla="*/ 95250 w 352425"/>
                  <a:gd name="connsiteY2" fmla="*/ 480060 h 480060"/>
                  <a:gd name="connsiteX3" fmla="*/ 0 w 352425"/>
                  <a:gd name="connsiteY3" fmla="*/ 480060 h 480060"/>
                  <a:gd name="connsiteX4" fmla="*/ 0 w 352425"/>
                  <a:gd name="connsiteY4" fmla="*/ 0 h 480060"/>
                  <a:gd name="connsiteX5" fmla="*/ 352425 w 352425"/>
                  <a:gd name="connsiteY5" fmla="*/ 0 h 480060"/>
                  <a:gd name="connsiteX6" fmla="*/ 352425 w 352425"/>
                  <a:gd name="connsiteY6" fmla="*/ 88583 h 480060"/>
                  <a:gd name="connsiteX7" fmla="*/ 95250 w 352425"/>
                  <a:gd name="connsiteY7" fmla="*/ 88583 h 480060"/>
                  <a:gd name="connsiteX8" fmla="*/ 95250 w 352425"/>
                  <a:gd name="connsiteY8" fmla="*/ 198120 h 480060"/>
                  <a:gd name="connsiteX9" fmla="*/ 336233 w 352425"/>
                  <a:gd name="connsiteY9" fmla="*/ 198120 h 480060"/>
                  <a:gd name="connsiteX10" fmla="*/ 336233 w 352425"/>
                  <a:gd name="connsiteY10" fmla="*/ 285750 h 480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2425" h="480060">
                    <a:moveTo>
                      <a:pt x="335280" y="285750"/>
                    </a:moveTo>
                    <a:lnTo>
                      <a:pt x="95250" y="285750"/>
                    </a:lnTo>
                    <a:lnTo>
                      <a:pt x="95250" y="480060"/>
                    </a:lnTo>
                    <a:lnTo>
                      <a:pt x="0" y="480060"/>
                    </a:lnTo>
                    <a:lnTo>
                      <a:pt x="0" y="0"/>
                    </a:lnTo>
                    <a:lnTo>
                      <a:pt x="352425" y="0"/>
                    </a:lnTo>
                    <a:lnTo>
                      <a:pt x="352425" y="88583"/>
                    </a:lnTo>
                    <a:lnTo>
                      <a:pt x="95250" y="88583"/>
                    </a:lnTo>
                    <a:lnTo>
                      <a:pt x="95250" y="198120"/>
                    </a:lnTo>
                    <a:lnTo>
                      <a:pt x="336233" y="198120"/>
                    </a:lnTo>
                    <a:lnTo>
                      <a:pt x="336233" y="28575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6FB4F2E7-ECFC-425B-967F-D05F853AC4EA}"/>
                  </a:ext>
                </a:extLst>
              </p:cNvPr>
              <p:cNvSpPr/>
              <p:nvPr/>
            </p:nvSpPr>
            <p:spPr>
              <a:xfrm>
                <a:off x="10989273" y="853031"/>
                <a:ext cx="539115" cy="340994"/>
              </a:xfrm>
              <a:custGeom>
                <a:avLst/>
                <a:gdLst>
                  <a:gd name="connsiteX0" fmla="*/ 539115 w 539115"/>
                  <a:gd name="connsiteY0" fmla="*/ 129540 h 340994"/>
                  <a:gd name="connsiteX1" fmla="*/ 539115 w 539115"/>
                  <a:gd name="connsiteY1" fmla="*/ 340995 h 340994"/>
                  <a:gd name="connsiteX2" fmla="*/ 449580 w 539115"/>
                  <a:gd name="connsiteY2" fmla="*/ 340995 h 340994"/>
                  <a:gd name="connsiteX3" fmla="*/ 449580 w 539115"/>
                  <a:gd name="connsiteY3" fmla="*/ 158115 h 340994"/>
                  <a:gd name="connsiteX4" fmla="*/ 384810 w 539115"/>
                  <a:gd name="connsiteY4" fmla="*/ 83820 h 340994"/>
                  <a:gd name="connsiteX5" fmla="*/ 314325 w 539115"/>
                  <a:gd name="connsiteY5" fmla="*/ 159068 h 340994"/>
                  <a:gd name="connsiteX6" fmla="*/ 314325 w 539115"/>
                  <a:gd name="connsiteY6" fmla="*/ 340995 h 340994"/>
                  <a:gd name="connsiteX7" fmla="*/ 224790 w 539115"/>
                  <a:gd name="connsiteY7" fmla="*/ 340995 h 340994"/>
                  <a:gd name="connsiteX8" fmla="*/ 224790 w 539115"/>
                  <a:gd name="connsiteY8" fmla="*/ 158115 h 340994"/>
                  <a:gd name="connsiteX9" fmla="*/ 160020 w 539115"/>
                  <a:gd name="connsiteY9" fmla="*/ 83820 h 340994"/>
                  <a:gd name="connsiteX10" fmla="*/ 89535 w 539115"/>
                  <a:gd name="connsiteY10" fmla="*/ 159068 h 340994"/>
                  <a:gd name="connsiteX11" fmla="*/ 89535 w 539115"/>
                  <a:gd name="connsiteY11" fmla="*/ 340995 h 340994"/>
                  <a:gd name="connsiteX12" fmla="*/ 0 w 539115"/>
                  <a:gd name="connsiteY12" fmla="*/ 340995 h 340994"/>
                  <a:gd name="connsiteX13" fmla="*/ 0 w 539115"/>
                  <a:gd name="connsiteY13" fmla="*/ 8572 h 340994"/>
                  <a:gd name="connsiteX14" fmla="*/ 86678 w 539115"/>
                  <a:gd name="connsiteY14" fmla="*/ 8572 h 340994"/>
                  <a:gd name="connsiteX15" fmla="*/ 86678 w 539115"/>
                  <a:gd name="connsiteY15" fmla="*/ 47625 h 340994"/>
                  <a:gd name="connsiteX16" fmla="*/ 184785 w 539115"/>
                  <a:gd name="connsiteY16" fmla="*/ 0 h 340994"/>
                  <a:gd name="connsiteX17" fmla="*/ 294322 w 539115"/>
                  <a:gd name="connsiteY17" fmla="*/ 57150 h 340994"/>
                  <a:gd name="connsiteX18" fmla="*/ 406718 w 539115"/>
                  <a:gd name="connsiteY18" fmla="*/ 0 h 340994"/>
                  <a:gd name="connsiteX19" fmla="*/ 539115 w 539115"/>
                  <a:gd name="connsiteY19" fmla="*/ 129540 h 340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9115" h="340994">
                    <a:moveTo>
                      <a:pt x="539115" y="129540"/>
                    </a:moveTo>
                    <a:lnTo>
                      <a:pt x="539115" y="340995"/>
                    </a:lnTo>
                    <a:lnTo>
                      <a:pt x="449580" y="340995"/>
                    </a:lnTo>
                    <a:lnTo>
                      <a:pt x="449580" y="158115"/>
                    </a:lnTo>
                    <a:cubicBezTo>
                      <a:pt x="449580" y="110490"/>
                      <a:pt x="424815" y="83820"/>
                      <a:pt x="384810" y="83820"/>
                    </a:cubicBezTo>
                    <a:cubicBezTo>
                      <a:pt x="346710" y="83820"/>
                      <a:pt x="314325" y="108585"/>
                      <a:pt x="314325" y="159068"/>
                    </a:cubicBezTo>
                    <a:lnTo>
                      <a:pt x="314325" y="340995"/>
                    </a:lnTo>
                    <a:lnTo>
                      <a:pt x="224790" y="340995"/>
                    </a:lnTo>
                    <a:lnTo>
                      <a:pt x="224790" y="158115"/>
                    </a:lnTo>
                    <a:cubicBezTo>
                      <a:pt x="224790" y="110490"/>
                      <a:pt x="200978" y="83820"/>
                      <a:pt x="160020" y="83820"/>
                    </a:cubicBezTo>
                    <a:cubicBezTo>
                      <a:pt x="121920" y="83820"/>
                      <a:pt x="89535" y="108585"/>
                      <a:pt x="89535" y="159068"/>
                    </a:cubicBezTo>
                    <a:lnTo>
                      <a:pt x="89535" y="340995"/>
                    </a:lnTo>
                    <a:lnTo>
                      <a:pt x="0" y="340995"/>
                    </a:lnTo>
                    <a:lnTo>
                      <a:pt x="0" y="8572"/>
                    </a:lnTo>
                    <a:lnTo>
                      <a:pt x="86678" y="8572"/>
                    </a:lnTo>
                    <a:lnTo>
                      <a:pt x="86678" y="47625"/>
                    </a:lnTo>
                    <a:cubicBezTo>
                      <a:pt x="110490" y="12382"/>
                      <a:pt x="146685" y="0"/>
                      <a:pt x="184785" y="0"/>
                    </a:cubicBezTo>
                    <a:cubicBezTo>
                      <a:pt x="232410" y="0"/>
                      <a:pt x="272415" y="21907"/>
                      <a:pt x="294322" y="57150"/>
                    </a:cubicBezTo>
                    <a:cubicBezTo>
                      <a:pt x="320040" y="15240"/>
                      <a:pt x="363855" y="0"/>
                      <a:pt x="406718" y="0"/>
                    </a:cubicBezTo>
                    <a:cubicBezTo>
                      <a:pt x="486728" y="0"/>
                      <a:pt x="539115" y="52388"/>
                      <a:pt x="539115" y="12954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7" name="Image 6" descr="Une image contenant texte, Police, capture d’écran, carte de visite&#10;&#10;Description générée automatiquement">
            <a:extLst>
              <a:ext uri="{FF2B5EF4-FFF2-40B4-BE49-F238E27FC236}">
                <a16:creationId xmlns:a16="http://schemas.microsoft.com/office/drawing/2014/main" id="{6433E5F7-1F29-4B40-51A0-6C2241DCAF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095" y="6123748"/>
            <a:ext cx="3940924" cy="121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7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alibri" panose="020F0502020204030204" pitchFamily="34" charset="0"/>
        <a:buChar char="›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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521CBEA8-AC96-4125-A871-B8D92E95BF1B}"/>
              </a:ext>
            </a:extLst>
          </p:cNvPr>
          <p:cNvSpPr/>
          <p:nvPr userDrawn="1"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rgbClr val="EF3E50"/>
          </a:solidFill>
          <a:ln w="9486" cap="flat">
            <a:solidFill>
              <a:srgbClr val="EF3E50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2CF66E1E-248E-457F-9379-61712B31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5CA987-095A-493A-9996-7F1217216A22}"/>
              </a:ext>
            </a:extLst>
          </p:cNvPr>
          <p:cNvSpPr/>
          <p:nvPr userDrawn="1"/>
        </p:nvSpPr>
        <p:spPr>
          <a:xfrm>
            <a:off x="0" y="6176963"/>
            <a:ext cx="12192000" cy="678206"/>
          </a:xfrm>
          <a:prstGeom prst="rect">
            <a:avLst/>
          </a:prstGeom>
          <a:solidFill>
            <a:srgbClr val="EF3E50"/>
          </a:solidFill>
          <a:ln>
            <a:solidFill>
              <a:srgbClr val="EF3E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pied de page 10">
            <a:extLst>
              <a:ext uri="{FF2B5EF4-FFF2-40B4-BE49-F238E27FC236}">
                <a16:creationId xmlns:a16="http://schemas.microsoft.com/office/drawing/2014/main" id="{FDA09A7D-A117-4C9A-AA8B-025D235FB753}"/>
              </a:ext>
            </a:extLst>
          </p:cNvPr>
          <p:cNvSpPr txBox="1">
            <a:spLocks/>
          </p:cNvSpPr>
          <p:nvPr userDrawn="1"/>
        </p:nvSpPr>
        <p:spPr>
          <a:xfrm>
            <a:off x="1482583" y="6354599"/>
            <a:ext cx="8895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i="1" u="none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Flash meeting - Dossier de candidature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4A8E2E4-4555-441F-91A5-67542453D24D}"/>
              </a:ext>
            </a:extLst>
          </p:cNvPr>
          <p:cNvCxnSpPr>
            <a:cxnSpLocks/>
          </p:cNvCxnSpPr>
          <p:nvPr userDrawn="1"/>
        </p:nvCxnSpPr>
        <p:spPr>
          <a:xfrm>
            <a:off x="1324792" y="6442145"/>
            <a:ext cx="0" cy="1981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083B2A5-1840-4E67-B76F-171EB630D153}"/>
              </a:ext>
            </a:extLst>
          </p:cNvPr>
          <p:cNvCxnSpPr>
            <a:cxnSpLocks/>
          </p:cNvCxnSpPr>
          <p:nvPr userDrawn="1"/>
        </p:nvCxnSpPr>
        <p:spPr>
          <a:xfrm>
            <a:off x="443883" y="1367099"/>
            <a:ext cx="1114042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02D1FED9-CBFF-453C-B4C8-D723E5BB1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1B29FB0-EBF9-4D5D-A1CD-A86D768B6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50" y="6356350"/>
            <a:ext cx="1052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28/11/2025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F0CCDCE-D803-4399-BF59-864AE6E25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4306" y="3159661"/>
            <a:ext cx="590435" cy="5383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5535CAE-5C98-4DB0-85D1-818C6C6BAED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020300" y="6269251"/>
            <a:ext cx="504000" cy="504000"/>
            <a:chOff x="10648415" y="360589"/>
            <a:chExt cx="1091926" cy="1091926"/>
          </a:xfrm>
        </p:grpSpPr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7B11DA22-E41A-4021-8904-76A40422BB02}"/>
                </a:ext>
              </a:extLst>
            </p:cNvPr>
            <p:cNvSpPr/>
            <p:nvPr/>
          </p:nvSpPr>
          <p:spPr>
            <a:xfrm>
              <a:off x="10648415" y="360589"/>
              <a:ext cx="1091926" cy="1091926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20" name="Graphique 3">
              <a:extLst>
                <a:ext uri="{FF2B5EF4-FFF2-40B4-BE49-F238E27FC236}">
                  <a16:creationId xmlns:a16="http://schemas.microsoft.com/office/drawing/2014/main" id="{44D16F66-8EE0-42BF-9EE0-EE8C2B3F152E}"/>
                </a:ext>
              </a:extLst>
            </p:cNvPr>
            <p:cNvGrpSpPr/>
            <p:nvPr/>
          </p:nvGrpSpPr>
          <p:grpSpPr>
            <a:xfrm>
              <a:off x="10762009" y="686055"/>
              <a:ext cx="877666" cy="438398"/>
              <a:chOff x="10567315" y="713966"/>
              <a:chExt cx="961072" cy="480060"/>
            </a:xfrm>
            <a:solidFill>
              <a:srgbClr val="EF3E50"/>
            </a:solidFill>
          </p:grpSpPr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03E2809B-EAA3-4239-B075-B5B4706B7F2A}"/>
                  </a:ext>
                </a:extLst>
              </p:cNvPr>
              <p:cNvSpPr/>
              <p:nvPr/>
            </p:nvSpPr>
            <p:spPr>
              <a:xfrm>
                <a:off x="10567315" y="713966"/>
                <a:ext cx="352425" cy="480060"/>
              </a:xfrm>
              <a:custGeom>
                <a:avLst/>
                <a:gdLst>
                  <a:gd name="connsiteX0" fmla="*/ 335280 w 352425"/>
                  <a:gd name="connsiteY0" fmla="*/ 285750 h 480060"/>
                  <a:gd name="connsiteX1" fmla="*/ 95250 w 352425"/>
                  <a:gd name="connsiteY1" fmla="*/ 285750 h 480060"/>
                  <a:gd name="connsiteX2" fmla="*/ 95250 w 352425"/>
                  <a:gd name="connsiteY2" fmla="*/ 480060 h 480060"/>
                  <a:gd name="connsiteX3" fmla="*/ 0 w 352425"/>
                  <a:gd name="connsiteY3" fmla="*/ 480060 h 480060"/>
                  <a:gd name="connsiteX4" fmla="*/ 0 w 352425"/>
                  <a:gd name="connsiteY4" fmla="*/ 0 h 480060"/>
                  <a:gd name="connsiteX5" fmla="*/ 352425 w 352425"/>
                  <a:gd name="connsiteY5" fmla="*/ 0 h 480060"/>
                  <a:gd name="connsiteX6" fmla="*/ 352425 w 352425"/>
                  <a:gd name="connsiteY6" fmla="*/ 88583 h 480060"/>
                  <a:gd name="connsiteX7" fmla="*/ 95250 w 352425"/>
                  <a:gd name="connsiteY7" fmla="*/ 88583 h 480060"/>
                  <a:gd name="connsiteX8" fmla="*/ 95250 w 352425"/>
                  <a:gd name="connsiteY8" fmla="*/ 198120 h 480060"/>
                  <a:gd name="connsiteX9" fmla="*/ 336233 w 352425"/>
                  <a:gd name="connsiteY9" fmla="*/ 198120 h 480060"/>
                  <a:gd name="connsiteX10" fmla="*/ 336233 w 352425"/>
                  <a:gd name="connsiteY10" fmla="*/ 285750 h 480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2425" h="480060">
                    <a:moveTo>
                      <a:pt x="335280" y="285750"/>
                    </a:moveTo>
                    <a:lnTo>
                      <a:pt x="95250" y="285750"/>
                    </a:lnTo>
                    <a:lnTo>
                      <a:pt x="95250" y="480060"/>
                    </a:lnTo>
                    <a:lnTo>
                      <a:pt x="0" y="480060"/>
                    </a:lnTo>
                    <a:lnTo>
                      <a:pt x="0" y="0"/>
                    </a:lnTo>
                    <a:lnTo>
                      <a:pt x="352425" y="0"/>
                    </a:lnTo>
                    <a:lnTo>
                      <a:pt x="352425" y="88583"/>
                    </a:lnTo>
                    <a:lnTo>
                      <a:pt x="95250" y="88583"/>
                    </a:lnTo>
                    <a:lnTo>
                      <a:pt x="95250" y="198120"/>
                    </a:lnTo>
                    <a:lnTo>
                      <a:pt x="336233" y="198120"/>
                    </a:lnTo>
                    <a:lnTo>
                      <a:pt x="336233" y="28575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2A2F124E-28AC-4580-AB05-92FAA3C211A5}"/>
                  </a:ext>
                </a:extLst>
              </p:cNvPr>
              <p:cNvSpPr/>
              <p:nvPr/>
            </p:nvSpPr>
            <p:spPr>
              <a:xfrm>
                <a:off x="10989273" y="853031"/>
                <a:ext cx="539115" cy="340994"/>
              </a:xfrm>
              <a:custGeom>
                <a:avLst/>
                <a:gdLst>
                  <a:gd name="connsiteX0" fmla="*/ 539115 w 539115"/>
                  <a:gd name="connsiteY0" fmla="*/ 129540 h 340994"/>
                  <a:gd name="connsiteX1" fmla="*/ 539115 w 539115"/>
                  <a:gd name="connsiteY1" fmla="*/ 340995 h 340994"/>
                  <a:gd name="connsiteX2" fmla="*/ 449580 w 539115"/>
                  <a:gd name="connsiteY2" fmla="*/ 340995 h 340994"/>
                  <a:gd name="connsiteX3" fmla="*/ 449580 w 539115"/>
                  <a:gd name="connsiteY3" fmla="*/ 158115 h 340994"/>
                  <a:gd name="connsiteX4" fmla="*/ 384810 w 539115"/>
                  <a:gd name="connsiteY4" fmla="*/ 83820 h 340994"/>
                  <a:gd name="connsiteX5" fmla="*/ 314325 w 539115"/>
                  <a:gd name="connsiteY5" fmla="*/ 159068 h 340994"/>
                  <a:gd name="connsiteX6" fmla="*/ 314325 w 539115"/>
                  <a:gd name="connsiteY6" fmla="*/ 340995 h 340994"/>
                  <a:gd name="connsiteX7" fmla="*/ 224790 w 539115"/>
                  <a:gd name="connsiteY7" fmla="*/ 340995 h 340994"/>
                  <a:gd name="connsiteX8" fmla="*/ 224790 w 539115"/>
                  <a:gd name="connsiteY8" fmla="*/ 158115 h 340994"/>
                  <a:gd name="connsiteX9" fmla="*/ 160020 w 539115"/>
                  <a:gd name="connsiteY9" fmla="*/ 83820 h 340994"/>
                  <a:gd name="connsiteX10" fmla="*/ 89535 w 539115"/>
                  <a:gd name="connsiteY10" fmla="*/ 159068 h 340994"/>
                  <a:gd name="connsiteX11" fmla="*/ 89535 w 539115"/>
                  <a:gd name="connsiteY11" fmla="*/ 340995 h 340994"/>
                  <a:gd name="connsiteX12" fmla="*/ 0 w 539115"/>
                  <a:gd name="connsiteY12" fmla="*/ 340995 h 340994"/>
                  <a:gd name="connsiteX13" fmla="*/ 0 w 539115"/>
                  <a:gd name="connsiteY13" fmla="*/ 8572 h 340994"/>
                  <a:gd name="connsiteX14" fmla="*/ 86678 w 539115"/>
                  <a:gd name="connsiteY14" fmla="*/ 8572 h 340994"/>
                  <a:gd name="connsiteX15" fmla="*/ 86678 w 539115"/>
                  <a:gd name="connsiteY15" fmla="*/ 47625 h 340994"/>
                  <a:gd name="connsiteX16" fmla="*/ 184785 w 539115"/>
                  <a:gd name="connsiteY16" fmla="*/ 0 h 340994"/>
                  <a:gd name="connsiteX17" fmla="*/ 294322 w 539115"/>
                  <a:gd name="connsiteY17" fmla="*/ 57150 h 340994"/>
                  <a:gd name="connsiteX18" fmla="*/ 406718 w 539115"/>
                  <a:gd name="connsiteY18" fmla="*/ 0 h 340994"/>
                  <a:gd name="connsiteX19" fmla="*/ 539115 w 539115"/>
                  <a:gd name="connsiteY19" fmla="*/ 129540 h 340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9115" h="340994">
                    <a:moveTo>
                      <a:pt x="539115" y="129540"/>
                    </a:moveTo>
                    <a:lnTo>
                      <a:pt x="539115" y="340995"/>
                    </a:lnTo>
                    <a:lnTo>
                      <a:pt x="449580" y="340995"/>
                    </a:lnTo>
                    <a:lnTo>
                      <a:pt x="449580" y="158115"/>
                    </a:lnTo>
                    <a:cubicBezTo>
                      <a:pt x="449580" y="110490"/>
                      <a:pt x="424815" y="83820"/>
                      <a:pt x="384810" y="83820"/>
                    </a:cubicBezTo>
                    <a:cubicBezTo>
                      <a:pt x="346710" y="83820"/>
                      <a:pt x="314325" y="108585"/>
                      <a:pt x="314325" y="159068"/>
                    </a:cubicBezTo>
                    <a:lnTo>
                      <a:pt x="314325" y="340995"/>
                    </a:lnTo>
                    <a:lnTo>
                      <a:pt x="224790" y="340995"/>
                    </a:lnTo>
                    <a:lnTo>
                      <a:pt x="224790" y="158115"/>
                    </a:lnTo>
                    <a:cubicBezTo>
                      <a:pt x="224790" y="110490"/>
                      <a:pt x="200978" y="83820"/>
                      <a:pt x="160020" y="83820"/>
                    </a:cubicBezTo>
                    <a:cubicBezTo>
                      <a:pt x="121920" y="83820"/>
                      <a:pt x="89535" y="108585"/>
                      <a:pt x="89535" y="159068"/>
                    </a:cubicBezTo>
                    <a:lnTo>
                      <a:pt x="89535" y="340995"/>
                    </a:lnTo>
                    <a:lnTo>
                      <a:pt x="0" y="340995"/>
                    </a:lnTo>
                    <a:lnTo>
                      <a:pt x="0" y="8572"/>
                    </a:lnTo>
                    <a:lnTo>
                      <a:pt x="86678" y="8572"/>
                    </a:lnTo>
                    <a:lnTo>
                      <a:pt x="86678" y="47625"/>
                    </a:lnTo>
                    <a:cubicBezTo>
                      <a:pt x="110490" y="12382"/>
                      <a:pt x="146685" y="0"/>
                      <a:pt x="184785" y="0"/>
                    </a:cubicBezTo>
                    <a:cubicBezTo>
                      <a:pt x="232410" y="0"/>
                      <a:pt x="272415" y="21907"/>
                      <a:pt x="294322" y="57150"/>
                    </a:cubicBezTo>
                    <a:cubicBezTo>
                      <a:pt x="320040" y="15240"/>
                      <a:pt x="363855" y="0"/>
                      <a:pt x="406718" y="0"/>
                    </a:cubicBezTo>
                    <a:cubicBezTo>
                      <a:pt x="486728" y="0"/>
                      <a:pt x="539115" y="52388"/>
                      <a:pt x="539115" y="12954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F2FA61E2-68B2-FFDD-A742-3C3A3BFAF4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67933" y="6226347"/>
            <a:ext cx="3392054" cy="104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8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EF3E5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EAA8EC-D5AE-4309-BD0A-73E4A089E2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FLASH MEETING</a:t>
            </a:r>
            <a:br>
              <a:rPr lang="fr-FR" dirty="0"/>
            </a:br>
            <a:r>
              <a:rPr lang="fr-FR" dirty="0">
                <a:latin typeface="Calibri Light" panose="020F0302020204030204" pitchFamily="34" charset="0"/>
                <a:cs typeface="Calibri Light" panose="020F0302020204030204" pitchFamily="34" charset="0"/>
              </a:rPr>
              <a:t>DOSSIER DE CANDIDATURE</a:t>
            </a:r>
          </a:p>
        </p:txBody>
      </p:sp>
      <p:pic>
        <p:nvPicPr>
          <p:cNvPr id="3" name="Graphique 3">
            <a:extLst>
              <a:ext uri="{FF2B5EF4-FFF2-40B4-BE49-F238E27FC236}">
                <a16:creationId xmlns:a16="http://schemas.microsoft.com/office/drawing/2014/main" id="{08D7E6C6-BBD7-46F0-B68E-B72F19636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7307" y="1147097"/>
            <a:ext cx="4818349" cy="385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7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</p:spPr>
        <p:txBody>
          <a:bodyPr/>
          <a:lstStyle/>
          <a:p>
            <a:r>
              <a:rPr lang="fr-FR" noProof="0" dirty="0"/>
              <a:t>Le projet de titre</a:t>
            </a:r>
            <a:endParaRPr lang="fr-FR" dirty="0"/>
          </a:p>
        </p:txBody>
      </p:sp>
      <p:sp>
        <p:nvSpPr>
          <p:cNvPr id="6" name="Espace réservé du contenu 6">
            <a:extLst>
              <a:ext uri="{FF2B5EF4-FFF2-40B4-BE49-F238E27FC236}">
                <a16:creationId xmlns:a16="http://schemas.microsoft.com/office/drawing/2014/main" id="{2910B826-31D2-44CC-A43C-1E3A017E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455933"/>
            <a:ext cx="11140423" cy="4578982"/>
          </a:xfrm>
        </p:spPr>
        <p:txBody>
          <a:bodyPr anchor="t"/>
          <a:lstStyle/>
          <a:p>
            <a:r>
              <a:rPr lang="fr-FR" dirty="0"/>
              <a:t>L’objet de la présentation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L’objet de la présentation</a:t>
            </a:r>
          </a:p>
          <a:p>
            <a:pPr lvl="1">
              <a:buFont typeface="Calibri" panose="020F0502020204030204" pitchFamily="34" charset="0"/>
              <a:buChar char="›"/>
            </a:pPr>
            <a:r>
              <a:rPr lang="fr-FR" dirty="0"/>
              <a:t>Texte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CA8EB2-12CC-448C-8285-8C503ED50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</p:spPr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6E73B0-2423-4080-8A12-B62515631E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84306" y="3159661"/>
            <a:ext cx="590435" cy="538303"/>
          </a:xfrm>
        </p:spPr>
        <p:txBody>
          <a:bodyPr/>
          <a:lstStyle/>
          <a:p>
            <a:fld id="{6CCCD983-8595-4C16-A1BD-CD7DAB7F464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385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</p:spPr>
        <p:txBody>
          <a:bodyPr/>
          <a:lstStyle/>
          <a:p>
            <a:r>
              <a:rPr lang="fr-FR" noProof="0" dirty="0"/>
              <a:t>Fiche de présentation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455933"/>
            <a:ext cx="11140423" cy="4578982"/>
          </a:xfrm>
        </p:spPr>
        <p:txBody>
          <a:bodyPr/>
          <a:lstStyle/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Présentation du produit, du service, de l’activité, de l’outil, de la promotion, ...</a:t>
            </a:r>
          </a:p>
          <a:p>
            <a:pPr marL="0" indent="0">
              <a:buNone/>
            </a:pPr>
            <a:r>
              <a:rPr lang="fr-FR" dirty="0"/>
              <a:t>Présentation du produit, du service, de l’activité, de l’outil, de la promotion, ...</a:t>
            </a:r>
          </a:p>
          <a:p>
            <a:r>
              <a:rPr lang="fr-FR" dirty="0"/>
              <a:t>Présentation du produit, du service, de l’activité, de l’outil, de la promotion, ...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836AE9-92FD-4DF7-8DC7-CEDBF720E7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</p:spPr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1A2D4F-4C3A-439C-90E5-1D37552DB0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84306" y="3159661"/>
            <a:ext cx="590435" cy="538303"/>
          </a:xfrm>
        </p:spPr>
        <p:txBody>
          <a:bodyPr/>
          <a:lstStyle/>
          <a:p>
            <a:fld id="{6CCCD983-8595-4C16-A1BD-CD7DAB7F464E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58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Bénéfices dans l’exercice professionnel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Informations sur les bénéfices du produit, du service, de l’activité, de l’outil, de la promotion, ...</a:t>
            </a:r>
          </a:p>
          <a:p>
            <a:pPr>
              <a:buFont typeface="Calibri" panose="020F0502020204030204" pitchFamily="34" charset="0"/>
              <a:buChar char="›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15A990-7DEE-4B3C-9F79-558C7B822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B90DC5-4BBE-4474-B27E-648952F0CB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Autres éléments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PowerPoint, plaquette, vidéo … que vous jugerez utiles de joindre à votre candidature.</a:t>
            </a:r>
          </a:p>
          <a:p>
            <a:pPr>
              <a:buFont typeface="Calibri" panose="020F0502020204030204" pitchFamily="34" charset="0"/>
              <a:buChar char="›"/>
            </a:pPr>
            <a:endParaRPr lang="fr-FR" dirty="0">
              <a:solidFill>
                <a:schemeClr val="tx1"/>
              </a:solidFill>
            </a:endParaRP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 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C93A05-D15C-4DFD-9DBF-D3B408A4B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28/11/2025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5E03CB-8EF3-4FDC-B879-4B708E931F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107062"/>
      </p:ext>
    </p:extLst>
  </p:cSld>
  <p:clrMapOvr>
    <a:masterClrMapping/>
  </p:clrMapOvr>
</p:sld>
</file>

<file path=ppt/theme/theme1.xml><?xml version="1.0" encoding="utf-8"?>
<a:theme xmlns:a="http://schemas.openxmlformats.org/drawingml/2006/main" name="Trame 75e congrès">
  <a:themeElements>
    <a:clrScheme name="Personnalisé 3">
      <a:dk1>
        <a:srgbClr val="EF3E50"/>
      </a:dk1>
      <a:lt1>
        <a:srgbClr val="FFFFFF"/>
      </a:lt1>
      <a:dk2>
        <a:srgbClr val="EF3E50"/>
      </a:dk2>
      <a:lt2>
        <a:srgbClr val="FFFFFF"/>
      </a:lt2>
      <a:accent1>
        <a:srgbClr val="50C8FF"/>
      </a:accent1>
      <a:accent2>
        <a:srgbClr val="2AFAC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75e Congrè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me 75e congrès" id="{3E0C31FD-67E7-46B8-A299-B02D6C983CA8}" vid="{4A2457C0-FBD6-473C-BC03-2615FE940924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478F63631BEB4C8FEFCDD3BD4C8378" ma:contentTypeVersion="18" ma:contentTypeDescription="Crée un document." ma:contentTypeScope="" ma:versionID="17ec0049ec7153fcaf6f260cd126099d">
  <xsd:schema xmlns:xsd="http://www.w3.org/2001/XMLSchema" xmlns:xs="http://www.w3.org/2001/XMLSchema" xmlns:p="http://schemas.microsoft.com/office/2006/metadata/properties" xmlns:ns2="6c85ee86-01e0-43ba-bd8b-1409f643c818" xmlns:ns3="939e7e6d-8e1d-4cc7-ac39-d551403c064c" targetNamespace="http://schemas.microsoft.com/office/2006/metadata/properties" ma:root="true" ma:fieldsID="5df198b7907084044ac29849c63188ca" ns2:_="" ns3:_="">
    <xsd:import namespace="6c85ee86-01e0-43ba-bd8b-1409f643c818"/>
    <xsd:import namespace="939e7e6d-8e1d-4cc7-ac39-d551403c064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5ee86-01e0-43ba-bd8b-1409f643c8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4c4f66-636d-49e9-8209-7b590d7883cd}" ma:internalName="TaxCatchAll" ma:showField="CatchAllData" ma:web="6c85ee86-01e0-43ba-bd8b-1409f643c8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9e7e6d-8e1d-4cc7-ac39-d551403c06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873e094-3908-4377-b710-9b9a41e114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9e7e6d-8e1d-4cc7-ac39-d551403c064c">
      <Terms xmlns="http://schemas.microsoft.com/office/infopath/2007/PartnerControls"/>
    </lcf76f155ced4ddcb4097134ff3c332f>
    <TaxCatchAll xmlns="6c85ee86-01e0-43ba-bd8b-1409f643c818" xsi:nil="true"/>
  </documentManagement>
</p:properties>
</file>

<file path=customXml/itemProps1.xml><?xml version="1.0" encoding="utf-8"?>
<ds:datastoreItem xmlns:ds="http://schemas.openxmlformats.org/officeDocument/2006/customXml" ds:itemID="{A416638A-3C06-46DF-8EC2-544BB739A8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CD29C4-305A-4314-A67A-83D0626CC4D6}"/>
</file>

<file path=customXml/itemProps3.xml><?xml version="1.0" encoding="utf-8"?>
<ds:datastoreItem xmlns:ds="http://schemas.openxmlformats.org/officeDocument/2006/customXml" ds:itemID="{F64A213A-721F-4C1A-A38E-6C1F0419FCD8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39e7e6d-8e1d-4cc7-ac39-d551403c064c"/>
    <ds:schemaRef ds:uri="6c85ee86-01e0-43ba-bd8b-1409f643c81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Trame 75e congrès</Template>
  <TotalTime>185</TotalTime>
  <Words>133</Words>
  <Application>Microsoft Macintosh PowerPoint</Application>
  <PresentationFormat>Grand écran</PresentationFormat>
  <Paragraphs>25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Trame 75e congrès</vt:lpstr>
      <vt:lpstr>Conception personnalisée</vt:lpstr>
      <vt:lpstr>FLASH MEETING DOSSIER DE CANDIDATURE</vt:lpstr>
      <vt:lpstr>Le projet de titre</vt:lpstr>
      <vt:lpstr>Fiche de présentation</vt:lpstr>
      <vt:lpstr>Bénéfices dans l’exercice professionnel</vt:lpstr>
      <vt:lpstr>Autres éléments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SOLUTION PARTENAIRE DOSSIER DE CANDIDATURE</dc:title>
  <dc:creator>Laura Chaffardon</dc:creator>
  <cp:lastModifiedBy>Francois PELEGRY</cp:lastModifiedBy>
  <cp:revision>39</cp:revision>
  <dcterms:created xsi:type="dcterms:W3CDTF">2018-12-20T16:50:02Z</dcterms:created>
  <dcterms:modified xsi:type="dcterms:W3CDTF">2024-11-28T09:39:33Z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0x01010034478F63631BEB4C8FEFCDD3BD4C8378</vt:lpwstr>
  </property>
</Properties>
</file>