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6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D2DD4C3-4451-4912-B54A-7C6C5FBDB186}"/>
              </a:ext>
            </a:extLst>
          </p:cNvPr>
          <p:cNvGrpSpPr/>
          <p:nvPr userDrawn="1"/>
        </p:nvGrpSpPr>
        <p:grpSpPr>
          <a:xfrm>
            <a:off x="10648415" y="360589"/>
            <a:ext cx="1091926" cy="1091926"/>
            <a:chOff x="10648415" y="360589"/>
            <a:chExt cx="1091926" cy="1091926"/>
          </a:xfrm>
        </p:grpSpPr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8B8A8449-7255-4283-A67C-151C45967CD4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46" name="Graphique 3">
              <a:extLst>
                <a:ext uri="{FF2B5EF4-FFF2-40B4-BE49-F238E27FC236}">
                  <a16:creationId xmlns:a16="http://schemas.microsoft.com/office/drawing/2014/main" id="{E5578734-648C-4D8C-B71E-5C9E95E5E8E3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47" name="Forme libre : forme 46">
                <a:extLst>
                  <a:ext uri="{FF2B5EF4-FFF2-40B4-BE49-F238E27FC236}">
                    <a16:creationId xmlns:a16="http://schemas.microsoft.com/office/drawing/2014/main" id="{D205F631-DBE9-4E69-B7BA-725257D4B2C3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5483682C-A858-43AC-B975-7CC0DF5BB200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DCA23783-3567-AAC0-0D1C-AA20577C6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279" y="5678776"/>
            <a:ext cx="3838129" cy="100522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C8F8422-C601-9651-BEB4-F0F9132913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849" y="5387594"/>
            <a:ext cx="8703193" cy="26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78C22F9-9C9A-430C-B851-6936497BBFB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29520" y="6269251"/>
            <a:ext cx="394780" cy="394780"/>
            <a:chOff x="10648415" y="360589"/>
            <a:chExt cx="1091926" cy="1091926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4AB3CCE6-AFCD-4D24-B1F6-47FCB49F9E93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7" name="Graphique 3">
              <a:extLst>
                <a:ext uri="{FF2B5EF4-FFF2-40B4-BE49-F238E27FC236}">
                  <a16:creationId xmlns:a16="http://schemas.microsoft.com/office/drawing/2014/main" id="{24FB499F-9005-4D8D-BA17-ED2096FBB44A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DF70554C-89CF-43C7-9A10-D1865329682E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B4F2E7-ECFC-425B-967F-D05F853AC4EA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7" name="Image 6" descr="Une image contenant texte, Police, capture d’écran, carte de visite&#10;&#10;Description générée automatiquement">
            <a:extLst>
              <a:ext uri="{FF2B5EF4-FFF2-40B4-BE49-F238E27FC236}">
                <a16:creationId xmlns:a16="http://schemas.microsoft.com/office/drawing/2014/main" id="{6433E5F7-1F29-4B40-51A0-6C2241DCAF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095" y="6123748"/>
            <a:ext cx="3940924" cy="12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Flash meeting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5535CAE-5C98-4DB0-85D1-818C6C6BAE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300" y="6269251"/>
            <a:ext cx="504000" cy="504000"/>
            <a:chOff x="10648415" y="360589"/>
            <a:chExt cx="1091926" cy="1091926"/>
          </a:xfrm>
        </p:grpSpPr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7B11DA22-E41A-4021-8904-76A40422BB02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0" name="Graphique 3">
              <a:extLst>
                <a:ext uri="{FF2B5EF4-FFF2-40B4-BE49-F238E27FC236}">
                  <a16:creationId xmlns:a16="http://schemas.microsoft.com/office/drawing/2014/main" id="{44D16F66-8EE0-42BF-9EE0-EE8C2B3F152E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03E2809B-EAA3-4239-B075-B5B4706B7F2A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2A2F124E-28AC-4580-AB05-92FAA3C211A5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F2FA61E2-68B2-FFDD-A742-3C3A3BFAF4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7933" y="6226347"/>
            <a:ext cx="339205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FLASH MEETING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307" y="114709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Le projet de titre</a:t>
            </a:r>
            <a:endParaRPr lang="fr-FR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 anchor="t"/>
          <a:lstStyle/>
          <a:p>
            <a:r>
              <a:rPr lang="fr-FR" dirty="0"/>
              <a:t>L’objet de la présentation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L’objet de la présentation</a:t>
            </a:r>
          </a:p>
          <a:p>
            <a:pPr lvl="1">
              <a:buFont typeface="Calibri" panose="020F0502020204030204" pitchFamily="34" charset="0"/>
              <a:buChar char="›"/>
            </a:pPr>
            <a:r>
              <a:rPr lang="fr-FR" dirty="0"/>
              <a:t>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A8EB2-12CC-448C-8285-8C503ED5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6E73B0-2423-4080-8A12-B62515631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Fiche de présentation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Présentation du produit, du service, de l’activité, de l’outil, de la promotion, ...</a:t>
            </a:r>
          </a:p>
          <a:p>
            <a:pPr marL="0" indent="0">
              <a:buNone/>
            </a:pPr>
            <a:r>
              <a:rPr lang="fr-FR" dirty="0"/>
              <a:t>Présentation du produit, du service, de l’activité, de l’outil, de la promotion, ...</a:t>
            </a:r>
          </a:p>
          <a:p>
            <a:r>
              <a:rPr lang="fr-FR" dirty="0"/>
              <a:t>Présentation du produit, du service, de l’activité, de l’outil, de la promotion, ...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6AE9-92FD-4DF7-8DC7-CEDBF720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1A2D4F-4C3A-439C-90E5-1D37552DB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Bénéfices dans l’exercice professionnel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Informations sur les bénéfices du produit, du service, de l’activité, de l’outil, de la promotion, ...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5A990-7DEE-4B3C-9F79-558C7B8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90DC5-4BBE-4474-B27E-648952F0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93A05-D15C-4DFD-9DBF-D3B408A4B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E03CB-8EF3-4FDC-B879-4B708E931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Props1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CD29C4-305A-4314-A67A-83D0626CC4D6}"/>
</file>

<file path=customXml/itemProps3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185</TotalTime>
  <Words>133</Words>
  <Application>Microsoft Macintosh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FLASH MEETING DOSSIER DE CANDIDATURE</vt:lpstr>
      <vt:lpstr>Le projet de titre</vt:lpstr>
      <vt:lpstr>Fiche de présentation</vt:lpstr>
      <vt:lpstr>Bénéfices dans l’exercice professionnel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Francois PELEGRY</cp:lastModifiedBy>
  <cp:revision>39</cp:revision>
  <dcterms:created xsi:type="dcterms:W3CDTF">2018-12-20T16:50:02Z</dcterms:created>
  <dcterms:modified xsi:type="dcterms:W3CDTF">2024-11-28T09:39:33Z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