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  <p:sldMasterId id="2147483686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3446"/>
    <a:srgbClr val="EF3E50"/>
    <a:srgbClr val="EF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EE9EDE1-D941-48FB-987D-B2D8370288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0EB0F9-21EA-45F1-9D38-3ED83403AA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83AB-81A6-4B1F-937B-FE604A0B5149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E5DAC9-84A8-41FC-86B1-72365C373A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4161E7C-CEEF-4995-A2D4-12E75945D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2A9D-A5C7-4247-8FFE-9FB87082B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54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59FAA-3638-47F9-B005-68A37DDC4A33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1E8DB-C1FE-4436-8DE1-E1CD6DA8F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84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rgbClr val="E734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75BFB-93C4-4EA3-8D3E-D157722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541" y="1256049"/>
            <a:ext cx="9169699" cy="201249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43571B61-F456-483A-A292-563EDA539DF3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49" name="Graphique 12">
            <a:extLst>
              <a:ext uri="{FF2B5EF4-FFF2-40B4-BE49-F238E27FC236}">
                <a16:creationId xmlns:a16="http://schemas.microsoft.com/office/drawing/2014/main" id="{B435E146-8FB1-4C44-9251-D98B5F2D3387}"/>
              </a:ext>
            </a:extLst>
          </p:cNvPr>
          <p:cNvGrpSpPr/>
          <p:nvPr userDrawn="1"/>
        </p:nvGrpSpPr>
        <p:grpSpPr>
          <a:xfrm>
            <a:off x="10648415" y="360589"/>
            <a:ext cx="1095349" cy="1095349"/>
            <a:chOff x="10524565" y="360589"/>
            <a:chExt cx="1219200" cy="1219200"/>
          </a:xfrm>
          <a:solidFill>
            <a:schemeClr val="bg1"/>
          </a:solidFill>
        </p:grpSpPr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2705CC78-40DE-4429-AC09-808CFB870893}"/>
                </a:ext>
              </a:extLst>
            </p:cNvPr>
            <p:cNvSpPr/>
            <p:nvPr/>
          </p:nvSpPr>
          <p:spPr>
            <a:xfrm>
              <a:off x="10524565" y="360589"/>
              <a:ext cx="1215390" cy="1215390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grpFill/>
            <a:ln w="9525" cap="flat">
              <a:solidFill>
                <a:srgbClr val="EF3E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51" name="Graphique 12">
              <a:extLst>
                <a:ext uri="{FF2B5EF4-FFF2-40B4-BE49-F238E27FC236}">
                  <a16:creationId xmlns:a16="http://schemas.microsoft.com/office/drawing/2014/main" id="{AD8DCD24-9972-46CE-AF29-FD269A59C9FA}"/>
                </a:ext>
              </a:extLst>
            </p:cNvPr>
            <p:cNvGrpSpPr/>
            <p:nvPr/>
          </p:nvGrpSpPr>
          <p:grpSpPr>
            <a:xfrm>
              <a:off x="10758880" y="704441"/>
              <a:ext cx="746759" cy="497205"/>
              <a:chOff x="10758880" y="704441"/>
              <a:chExt cx="746759" cy="497205"/>
            </a:xfrm>
            <a:grpFill/>
          </p:grpSpPr>
          <p:sp>
            <p:nvSpPr>
              <p:cNvPr id="52" name="Forme libre : forme 51">
                <a:extLst>
                  <a:ext uri="{FF2B5EF4-FFF2-40B4-BE49-F238E27FC236}">
                    <a16:creationId xmlns:a16="http://schemas.microsoft.com/office/drawing/2014/main" id="{E6B1AB0B-9667-47DF-9A98-3EF2745A36CE}"/>
                  </a:ext>
                </a:extLst>
              </p:cNvPr>
              <p:cNvSpPr/>
              <p:nvPr/>
            </p:nvSpPr>
            <p:spPr>
              <a:xfrm>
                <a:off x="10758880" y="704441"/>
                <a:ext cx="398145" cy="497205"/>
              </a:xfrm>
              <a:custGeom>
                <a:avLst/>
                <a:gdLst>
                  <a:gd name="connsiteX0" fmla="*/ 346710 w 398145"/>
                  <a:gd name="connsiteY0" fmla="*/ 130493 h 497205"/>
                  <a:gd name="connsiteX1" fmla="*/ 210503 w 398145"/>
                  <a:gd name="connsiteY1" fmla="*/ 89535 h 497205"/>
                  <a:gd name="connsiteX2" fmla="*/ 119062 w 398145"/>
                  <a:gd name="connsiteY2" fmla="*/ 146685 h 497205"/>
                  <a:gd name="connsiteX3" fmla="*/ 218123 w 398145"/>
                  <a:gd name="connsiteY3" fmla="*/ 201930 h 497205"/>
                  <a:gd name="connsiteX4" fmla="*/ 244792 w 398145"/>
                  <a:gd name="connsiteY4" fmla="*/ 206693 h 497205"/>
                  <a:gd name="connsiteX5" fmla="*/ 398145 w 398145"/>
                  <a:gd name="connsiteY5" fmla="*/ 340995 h 497205"/>
                  <a:gd name="connsiteX6" fmla="*/ 201930 w 398145"/>
                  <a:gd name="connsiteY6" fmla="*/ 497205 h 497205"/>
                  <a:gd name="connsiteX7" fmla="*/ 0 w 398145"/>
                  <a:gd name="connsiteY7" fmla="*/ 434340 h 497205"/>
                  <a:gd name="connsiteX8" fmla="*/ 49530 w 398145"/>
                  <a:gd name="connsiteY8" fmla="*/ 357188 h 497205"/>
                  <a:gd name="connsiteX9" fmla="*/ 202883 w 398145"/>
                  <a:gd name="connsiteY9" fmla="*/ 408623 h 497205"/>
                  <a:gd name="connsiteX10" fmla="*/ 297180 w 398145"/>
                  <a:gd name="connsiteY10" fmla="*/ 350520 h 497205"/>
                  <a:gd name="connsiteX11" fmla="*/ 195262 w 398145"/>
                  <a:gd name="connsiteY11" fmla="*/ 294323 h 497205"/>
                  <a:gd name="connsiteX12" fmla="*/ 164783 w 398145"/>
                  <a:gd name="connsiteY12" fmla="*/ 289560 h 497205"/>
                  <a:gd name="connsiteX13" fmla="*/ 18097 w 398145"/>
                  <a:gd name="connsiteY13" fmla="*/ 152400 h 497205"/>
                  <a:gd name="connsiteX14" fmla="*/ 209550 w 398145"/>
                  <a:gd name="connsiteY14" fmla="*/ 0 h 497205"/>
                  <a:gd name="connsiteX15" fmla="*/ 393383 w 398145"/>
                  <a:gd name="connsiteY15" fmla="*/ 51435 h 497205"/>
                  <a:gd name="connsiteX16" fmla="*/ 346710 w 398145"/>
                  <a:gd name="connsiteY16" fmla="*/ 130493 h 497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8145" h="497205">
                    <a:moveTo>
                      <a:pt x="346710" y="130493"/>
                    </a:moveTo>
                    <a:cubicBezTo>
                      <a:pt x="308610" y="107633"/>
                      <a:pt x="262890" y="89535"/>
                      <a:pt x="210503" y="89535"/>
                    </a:cubicBezTo>
                    <a:cubicBezTo>
                      <a:pt x="156210" y="89535"/>
                      <a:pt x="119062" y="110490"/>
                      <a:pt x="119062" y="146685"/>
                    </a:cubicBezTo>
                    <a:cubicBezTo>
                      <a:pt x="119062" y="181928"/>
                      <a:pt x="160973" y="192405"/>
                      <a:pt x="218123" y="201930"/>
                    </a:cubicBezTo>
                    <a:lnTo>
                      <a:pt x="244792" y="206693"/>
                    </a:lnTo>
                    <a:cubicBezTo>
                      <a:pt x="330518" y="220980"/>
                      <a:pt x="398145" y="257175"/>
                      <a:pt x="398145" y="340995"/>
                    </a:cubicBezTo>
                    <a:cubicBezTo>
                      <a:pt x="398145" y="446723"/>
                      <a:pt x="304800" y="497205"/>
                      <a:pt x="201930" y="497205"/>
                    </a:cubicBezTo>
                    <a:cubicBezTo>
                      <a:pt x="129540" y="497205"/>
                      <a:pt x="51435" y="476250"/>
                      <a:pt x="0" y="434340"/>
                    </a:cubicBezTo>
                    <a:lnTo>
                      <a:pt x="49530" y="357188"/>
                    </a:lnTo>
                    <a:cubicBezTo>
                      <a:pt x="83820" y="384810"/>
                      <a:pt x="140970" y="408623"/>
                      <a:pt x="202883" y="408623"/>
                    </a:cubicBezTo>
                    <a:cubicBezTo>
                      <a:pt x="256223" y="408623"/>
                      <a:pt x="297180" y="387668"/>
                      <a:pt x="297180" y="350520"/>
                    </a:cubicBezTo>
                    <a:cubicBezTo>
                      <a:pt x="297180" y="317183"/>
                      <a:pt x="261937" y="304800"/>
                      <a:pt x="195262" y="294323"/>
                    </a:cubicBezTo>
                    <a:lnTo>
                      <a:pt x="164783" y="289560"/>
                    </a:lnTo>
                    <a:cubicBezTo>
                      <a:pt x="80010" y="276225"/>
                      <a:pt x="18097" y="239078"/>
                      <a:pt x="18097" y="152400"/>
                    </a:cubicBezTo>
                    <a:cubicBezTo>
                      <a:pt x="18097" y="52388"/>
                      <a:pt x="107633" y="0"/>
                      <a:pt x="209550" y="0"/>
                    </a:cubicBezTo>
                    <a:cubicBezTo>
                      <a:pt x="277178" y="0"/>
                      <a:pt x="332423" y="15240"/>
                      <a:pt x="393383" y="51435"/>
                    </a:cubicBezTo>
                    <a:lnTo>
                      <a:pt x="346710" y="130493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53" name="Forme libre : forme 52">
                <a:extLst>
                  <a:ext uri="{FF2B5EF4-FFF2-40B4-BE49-F238E27FC236}">
                    <a16:creationId xmlns:a16="http://schemas.microsoft.com/office/drawing/2014/main" id="{8C37DCA5-D81A-48D3-89FC-DBD27D188D58}"/>
                  </a:ext>
                </a:extLst>
              </p:cNvPr>
              <p:cNvSpPr/>
              <p:nvPr/>
            </p:nvSpPr>
            <p:spPr>
              <a:xfrm>
                <a:off x="11215127" y="860651"/>
                <a:ext cx="290512" cy="333375"/>
              </a:xfrm>
              <a:custGeom>
                <a:avLst/>
                <a:gdLst>
                  <a:gd name="connsiteX0" fmla="*/ 287655 w 290512"/>
                  <a:gd name="connsiteY0" fmla="*/ 66675 h 333375"/>
                  <a:gd name="connsiteX1" fmla="*/ 122873 w 290512"/>
                  <a:gd name="connsiteY1" fmla="*/ 253365 h 333375"/>
                  <a:gd name="connsiteX2" fmla="*/ 290513 w 290512"/>
                  <a:gd name="connsiteY2" fmla="*/ 253365 h 333375"/>
                  <a:gd name="connsiteX3" fmla="*/ 290513 w 290512"/>
                  <a:gd name="connsiteY3" fmla="*/ 333375 h 333375"/>
                  <a:gd name="connsiteX4" fmla="*/ 0 w 290512"/>
                  <a:gd name="connsiteY4" fmla="*/ 333375 h 333375"/>
                  <a:gd name="connsiteX5" fmla="*/ 0 w 290512"/>
                  <a:gd name="connsiteY5" fmla="*/ 268605 h 333375"/>
                  <a:gd name="connsiteX6" fmla="*/ 167640 w 290512"/>
                  <a:gd name="connsiteY6" fmla="*/ 80010 h 333375"/>
                  <a:gd name="connsiteX7" fmla="*/ 5715 w 290512"/>
                  <a:gd name="connsiteY7" fmla="*/ 80010 h 333375"/>
                  <a:gd name="connsiteX8" fmla="*/ 5715 w 290512"/>
                  <a:gd name="connsiteY8" fmla="*/ 0 h 333375"/>
                  <a:gd name="connsiteX9" fmla="*/ 286703 w 290512"/>
                  <a:gd name="connsiteY9" fmla="*/ 0 h 333375"/>
                  <a:gd name="connsiteX10" fmla="*/ 286703 w 290512"/>
                  <a:gd name="connsiteY10" fmla="*/ 66675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512" h="333375">
                    <a:moveTo>
                      <a:pt x="287655" y="66675"/>
                    </a:moveTo>
                    <a:lnTo>
                      <a:pt x="122873" y="253365"/>
                    </a:lnTo>
                    <a:lnTo>
                      <a:pt x="290513" y="253365"/>
                    </a:lnTo>
                    <a:lnTo>
                      <a:pt x="290513" y="333375"/>
                    </a:lnTo>
                    <a:lnTo>
                      <a:pt x="0" y="333375"/>
                    </a:lnTo>
                    <a:lnTo>
                      <a:pt x="0" y="268605"/>
                    </a:lnTo>
                    <a:lnTo>
                      <a:pt x="167640" y="80010"/>
                    </a:lnTo>
                    <a:lnTo>
                      <a:pt x="5715" y="80010"/>
                    </a:lnTo>
                    <a:lnTo>
                      <a:pt x="5715" y="0"/>
                    </a:lnTo>
                    <a:lnTo>
                      <a:pt x="286703" y="0"/>
                    </a:lnTo>
                    <a:lnTo>
                      <a:pt x="286703" y="66675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solidFill>
                  <a:srgbClr val="EF3E5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9EFCDBAB-D8A7-870D-7080-4E8CE5A7F9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279" y="5678776"/>
            <a:ext cx="3838129" cy="100522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CFC0EDD-31FE-5E75-A14A-F43DFB43F1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0849" y="5387594"/>
            <a:ext cx="8703193" cy="268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4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FB3FE-F098-48A5-BEFD-C16FE05B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442595"/>
            <a:ext cx="5575917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42930-FB8B-4694-840E-F892D079A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42595"/>
            <a:ext cx="5412106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EC380491-D315-4FAE-BE69-B0714C8A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AF9B89-C281-4081-9323-86B43197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F4D248-ECCF-4030-997E-76EC64DD3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7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9914C07B-269E-4A3D-BF81-CB800399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9943B32-6211-4A9E-B8CD-F8DED9C86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FC9E62-E14D-4C49-838D-CADA1116F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99AFDEF4-9EDD-4C84-B6E4-3E6D388A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572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3A0360-BCAD-476D-82EA-3CD1096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C6FA6-E9FF-4280-A7D7-2B0C5159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F7B76-3D7E-4040-9771-CFF7B2DE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246438"/>
            <a:ext cx="607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25FDE9-EEED-41B5-9F81-43ECE73127AE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552C8-ABFB-409F-A677-DD06CFF20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981" y="6257043"/>
            <a:ext cx="11592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1D92C-9B1C-43A3-8F39-12DABCFD1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627035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 u="none">
                <a:solidFill>
                  <a:schemeClr val="bg1"/>
                </a:solidFill>
                <a:effectLst/>
              </a:defRPr>
            </a:lvl1pPr>
          </a:lstStyle>
          <a:p>
            <a:endParaRPr lang="fr-FR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46A326E4-D1BF-4577-8846-52D1BD6FF2F4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6EB9B03-A36F-4E20-AF1F-D3874C0512D5}"/>
              </a:ext>
            </a:extLst>
          </p:cNvPr>
          <p:cNvCxnSpPr>
            <a:cxnSpLocks/>
          </p:cNvCxnSpPr>
          <p:nvPr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BB26D7D-F9B5-45FB-9BCC-A146A30F429A}"/>
              </a:ext>
            </a:extLst>
          </p:cNvPr>
          <p:cNvCxnSpPr>
            <a:cxnSpLocks/>
          </p:cNvCxnSpPr>
          <p:nvPr/>
        </p:nvCxnSpPr>
        <p:spPr>
          <a:xfrm>
            <a:off x="1436370" y="6339912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aphique 12">
            <a:extLst>
              <a:ext uri="{FF2B5EF4-FFF2-40B4-BE49-F238E27FC236}">
                <a16:creationId xmlns:a16="http://schemas.microsoft.com/office/drawing/2014/main" id="{3C8AFBC1-C02D-40F4-A17F-04F61BD880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160809" y="6256728"/>
            <a:ext cx="397081" cy="396000"/>
            <a:chOff x="10524565" y="360589"/>
            <a:chExt cx="1219200" cy="1219200"/>
          </a:xfrm>
          <a:solidFill>
            <a:schemeClr val="bg1"/>
          </a:solidFill>
        </p:grpSpPr>
        <p:sp>
          <p:nvSpPr>
            <p:cNvPr id="31" name="Forme libre : forme 30">
              <a:extLst>
                <a:ext uri="{FF2B5EF4-FFF2-40B4-BE49-F238E27FC236}">
                  <a16:creationId xmlns:a16="http://schemas.microsoft.com/office/drawing/2014/main" id="{BF55974F-0BDD-493C-9CB8-807C0AC6A7FA}"/>
                </a:ext>
              </a:extLst>
            </p:cNvPr>
            <p:cNvSpPr/>
            <p:nvPr/>
          </p:nvSpPr>
          <p:spPr>
            <a:xfrm>
              <a:off x="10524565" y="360589"/>
              <a:ext cx="1215390" cy="1215390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32" name="Graphique 12">
              <a:extLst>
                <a:ext uri="{FF2B5EF4-FFF2-40B4-BE49-F238E27FC236}">
                  <a16:creationId xmlns:a16="http://schemas.microsoft.com/office/drawing/2014/main" id="{8142249A-1396-4F77-A5AC-1165E646921F}"/>
                </a:ext>
              </a:extLst>
            </p:cNvPr>
            <p:cNvGrpSpPr/>
            <p:nvPr/>
          </p:nvGrpSpPr>
          <p:grpSpPr>
            <a:xfrm>
              <a:off x="10758880" y="704441"/>
              <a:ext cx="746759" cy="497205"/>
              <a:chOff x="10758880" y="704441"/>
              <a:chExt cx="746759" cy="497205"/>
            </a:xfrm>
            <a:grpFill/>
          </p:grpSpPr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772E6C65-045E-4DCD-A1FA-9EB9A47949A2}"/>
                  </a:ext>
                </a:extLst>
              </p:cNvPr>
              <p:cNvSpPr/>
              <p:nvPr/>
            </p:nvSpPr>
            <p:spPr>
              <a:xfrm>
                <a:off x="10758880" y="704441"/>
                <a:ext cx="398145" cy="497205"/>
              </a:xfrm>
              <a:custGeom>
                <a:avLst/>
                <a:gdLst>
                  <a:gd name="connsiteX0" fmla="*/ 346710 w 398145"/>
                  <a:gd name="connsiteY0" fmla="*/ 130493 h 497205"/>
                  <a:gd name="connsiteX1" fmla="*/ 210503 w 398145"/>
                  <a:gd name="connsiteY1" fmla="*/ 89535 h 497205"/>
                  <a:gd name="connsiteX2" fmla="*/ 119062 w 398145"/>
                  <a:gd name="connsiteY2" fmla="*/ 146685 h 497205"/>
                  <a:gd name="connsiteX3" fmla="*/ 218123 w 398145"/>
                  <a:gd name="connsiteY3" fmla="*/ 201930 h 497205"/>
                  <a:gd name="connsiteX4" fmla="*/ 244792 w 398145"/>
                  <a:gd name="connsiteY4" fmla="*/ 206693 h 497205"/>
                  <a:gd name="connsiteX5" fmla="*/ 398145 w 398145"/>
                  <a:gd name="connsiteY5" fmla="*/ 340995 h 497205"/>
                  <a:gd name="connsiteX6" fmla="*/ 201930 w 398145"/>
                  <a:gd name="connsiteY6" fmla="*/ 497205 h 497205"/>
                  <a:gd name="connsiteX7" fmla="*/ 0 w 398145"/>
                  <a:gd name="connsiteY7" fmla="*/ 434340 h 497205"/>
                  <a:gd name="connsiteX8" fmla="*/ 49530 w 398145"/>
                  <a:gd name="connsiteY8" fmla="*/ 357188 h 497205"/>
                  <a:gd name="connsiteX9" fmla="*/ 202883 w 398145"/>
                  <a:gd name="connsiteY9" fmla="*/ 408623 h 497205"/>
                  <a:gd name="connsiteX10" fmla="*/ 297180 w 398145"/>
                  <a:gd name="connsiteY10" fmla="*/ 350520 h 497205"/>
                  <a:gd name="connsiteX11" fmla="*/ 195262 w 398145"/>
                  <a:gd name="connsiteY11" fmla="*/ 294323 h 497205"/>
                  <a:gd name="connsiteX12" fmla="*/ 164783 w 398145"/>
                  <a:gd name="connsiteY12" fmla="*/ 289560 h 497205"/>
                  <a:gd name="connsiteX13" fmla="*/ 18097 w 398145"/>
                  <a:gd name="connsiteY13" fmla="*/ 152400 h 497205"/>
                  <a:gd name="connsiteX14" fmla="*/ 209550 w 398145"/>
                  <a:gd name="connsiteY14" fmla="*/ 0 h 497205"/>
                  <a:gd name="connsiteX15" fmla="*/ 393383 w 398145"/>
                  <a:gd name="connsiteY15" fmla="*/ 51435 h 497205"/>
                  <a:gd name="connsiteX16" fmla="*/ 346710 w 398145"/>
                  <a:gd name="connsiteY16" fmla="*/ 130493 h 497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8145" h="497205">
                    <a:moveTo>
                      <a:pt x="346710" y="130493"/>
                    </a:moveTo>
                    <a:cubicBezTo>
                      <a:pt x="308610" y="107633"/>
                      <a:pt x="262890" y="89535"/>
                      <a:pt x="210503" y="89535"/>
                    </a:cubicBezTo>
                    <a:cubicBezTo>
                      <a:pt x="156210" y="89535"/>
                      <a:pt x="119062" y="110490"/>
                      <a:pt x="119062" y="146685"/>
                    </a:cubicBezTo>
                    <a:cubicBezTo>
                      <a:pt x="119062" y="181928"/>
                      <a:pt x="160973" y="192405"/>
                      <a:pt x="218123" y="201930"/>
                    </a:cubicBezTo>
                    <a:lnTo>
                      <a:pt x="244792" y="206693"/>
                    </a:lnTo>
                    <a:cubicBezTo>
                      <a:pt x="330518" y="220980"/>
                      <a:pt x="398145" y="257175"/>
                      <a:pt x="398145" y="340995"/>
                    </a:cubicBezTo>
                    <a:cubicBezTo>
                      <a:pt x="398145" y="446723"/>
                      <a:pt x="304800" y="497205"/>
                      <a:pt x="201930" y="497205"/>
                    </a:cubicBezTo>
                    <a:cubicBezTo>
                      <a:pt x="129540" y="497205"/>
                      <a:pt x="51435" y="476250"/>
                      <a:pt x="0" y="434340"/>
                    </a:cubicBezTo>
                    <a:lnTo>
                      <a:pt x="49530" y="357188"/>
                    </a:lnTo>
                    <a:cubicBezTo>
                      <a:pt x="83820" y="384810"/>
                      <a:pt x="140970" y="408623"/>
                      <a:pt x="202883" y="408623"/>
                    </a:cubicBezTo>
                    <a:cubicBezTo>
                      <a:pt x="256223" y="408623"/>
                      <a:pt x="297180" y="387668"/>
                      <a:pt x="297180" y="350520"/>
                    </a:cubicBezTo>
                    <a:cubicBezTo>
                      <a:pt x="297180" y="317183"/>
                      <a:pt x="261937" y="304800"/>
                      <a:pt x="195262" y="294323"/>
                    </a:cubicBezTo>
                    <a:lnTo>
                      <a:pt x="164783" y="289560"/>
                    </a:lnTo>
                    <a:cubicBezTo>
                      <a:pt x="80010" y="276225"/>
                      <a:pt x="18097" y="239078"/>
                      <a:pt x="18097" y="152400"/>
                    </a:cubicBezTo>
                    <a:cubicBezTo>
                      <a:pt x="18097" y="52388"/>
                      <a:pt x="107633" y="0"/>
                      <a:pt x="209550" y="0"/>
                    </a:cubicBezTo>
                    <a:cubicBezTo>
                      <a:pt x="277178" y="0"/>
                      <a:pt x="332423" y="15240"/>
                      <a:pt x="393383" y="51435"/>
                    </a:cubicBezTo>
                    <a:lnTo>
                      <a:pt x="346710" y="130493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2B94658A-1C9B-4767-B423-D3C046F7EEF2}"/>
                  </a:ext>
                </a:extLst>
              </p:cNvPr>
              <p:cNvSpPr/>
              <p:nvPr/>
            </p:nvSpPr>
            <p:spPr>
              <a:xfrm>
                <a:off x="11215127" y="860651"/>
                <a:ext cx="290512" cy="333375"/>
              </a:xfrm>
              <a:custGeom>
                <a:avLst/>
                <a:gdLst>
                  <a:gd name="connsiteX0" fmla="*/ 287655 w 290512"/>
                  <a:gd name="connsiteY0" fmla="*/ 66675 h 333375"/>
                  <a:gd name="connsiteX1" fmla="*/ 122873 w 290512"/>
                  <a:gd name="connsiteY1" fmla="*/ 253365 h 333375"/>
                  <a:gd name="connsiteX2" fmla="*/ 290513 w 290512"/>
                  <a:gd name="connsiteY2" fmla="*/ 253365 h 333375"/>
                  <a:gd name="connsiteX3" fmla="*/ 290513 w 290512"/>
                  <a:gd name="connsiteY3" fmla="*/ 333375 h 333375"/>
                  <a:gd name="connsiteX4" fmla="*/ 0 w 290512"/>
                  <a:gd name="connsiteY4" fmla="*/ 333375 h 333375"/>
                  <a:gd name="connsiteX5" fmla="*/ 0 w 290512"/>
                  <a:gd name="connsiteY5" fmla="*/ 268605 h 333375"/>
                  <a:gd name="connsiteX6" fmla="*/ 167640 w 290512"/>
                  <a:gd name="connsiteY6" fmla="*/ 80010 h 333375"/>
                  <a:gd name="connsiteX7" fmla="*/ 5715 w 290512"/>
                  <a:gd name="connsiteY7" fmla="*/ 80010 h 333375"/>
                  <a:gd name="connsiteX8" fmla="*/ 5715 w 290512"/>
                  <a:gd name="connsiteY8" fmla="*/ 0 h 333375"/>
                  <a:gd name="connsiteX9" fmla="*/ 286703 w 290512"/>
                  <a:gd name="connsiteY9" fmla="*/ 0 h 333375"/>
                  <a:gd name="connsiteX10" fmla="*/ 286703 w 290512"/>
                  <a:gd name="connsiteY10" fmla="*/ 66675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512" h="333375">
                    <a:moveTo>
                      <a:pt x="287655" y="66675"/>
                    </a:moveTo>
                    <a:lnTo>
                      <a:pt x="122873" y="253365"/>
                    </a:lnTo>
                    <a:lnTo>
                      <a:pt x="290513" y="253365"/>
                    </a:lnTo>
                    <a:lnTo>
                      <a:pt x="290513" y="333375"/>
                    </a:lnTo>
                    <a:lnTo>
                      <a:pt x="0" y="333375"/>
                    </a:lnTo>
                    <a:lnTo>
                      <a:pt x="0" y="268605"/>
                    </a:lnTo>
                    <a:lnTo>
                      <a:pt x="167640" y="80010"/>
                    </a:lnTo>
                    <a:lnTo>
                      <a:pt x="5715" y="80010"/>
                    </a:lnTo>
                    <a:lnTo>
                      <a:pt x="5715" y="0"/>
                    </a:lnTo>
                    <a:lnTo>
                      <a:pt x="286703" y="0"/>
                    </a:lnTo>
                    <a:lnTo>
                      <a:pt x="286703" y="66675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7" name="Image 6" descr="Une image contenant texte, Police, capture d’écran, carte de visite&#10;&#10;Description générée automatiquement">
            <a:extLst>
              <a:ext uri="{FF2B5EF4-FFF2-40B4-BE49-F238E27FC236}">
                <a16:creationId xmlns:a16="http://schemas.microsoft.com/office/drawing/2014/main" id="{06995DC8-E699-FD78-AE75-6D6BECBA19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095" y="6123748"/>
            <a:ext cx="3940924" cy="12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›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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521CBEA8-AC96-4125-A871-B8D92E95BF1B}"/>
              </a:ext>
            </a:extLst>
          </p:cNvPr>
          <p:cNvSpPr/>
          <p:nvPr userDrawn="1"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rgbClr val="EF3E50"/>
          </a:solidFill>
          <a:ln w="9486" cap="flat">
            <a:solidFill>
              <a:srgbClr val="EF3E50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2CF66E1E-248E-457F-9379-61712B31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5CA987-095A-493A-9996-7F1217216A22}"/>
              </a:ext>
            </a:extLst>
          </p:cNvPr>
          <p:cNvSpPr/>
          <p:nvPr userDrawn="1"/>
        </p:nvSpPr>
        <p:spPr>
          <a:xfrm>
            <a:off x="0" y="6176963"/>
            <a:ext cx="12192000" cy="678206"/>
          </a:xfrm>
          <a:prstGeom prst="rect">
            <a:avLst/>
          </a:prstGeom>
          <a:solidFill>
            <a:srgbClr val="EF3E50"/>
          </a:solidFill>
          <a:ln>
            <a:solidFill>
              <a:srgbClr val="EF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10">
            <a:extLst>
              <a:ext uri="{FF2B5EF4-FFF2-40B4-BE49-F238E27FC236}">
                <a16:creationId xmlns:a16="http://schemas.microsoft.com/office/drawing/2014/main" id="{FDA09A7D-A117-4C9A-AA8B-025D235FB753}"/>
              </a:ext>
            </a:extLst>
          </p:cNvPr>
          <p:cNvSpPr txBox="1">
            <a:spLocks/>
          </p:cNvSpPr>
          <p:nvPr userDrawn="1"/>
        </p:nvSpPr>
        <p:spPr>
          <a:xfrm>
            <a:off x="1482583" y="635459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i="1" u="none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Start Zone - Dossier de candidature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4A8E2E4-4555-441F-91A5-67542453D24D}"/>
              </a:ext>
            </a:extLst>
          </p:cNvPr>
          <p:cNvCxnSpPr>
            <a:cxnSpLocks/>
          </p:cNvCxnSpPr>
          <p:nvPr userDrawn="1"/>
        </p:nvCxnSpPr>
        <p:spPr>
          <a:xfrm>
            <a:off x="1324792" y="6442145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083B2A5-1840-4E67-B76F-171EB630D153}"/>
              </a:ext>
            </a:extLst>
          </p:cNvPr>
          <p:cNvCxnSpPr>
            <a:cxnSpLocks/>
          </p:cNvCxnSpPr>
          <p:nvPr userDrawn="1"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02D1FED9-CBFF-453C-B4C8-D723E5BB1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B29FB0-EBF9-4D5D-A1CD-A86D768B6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F0CCDCE-D803-4399-BF59-864AE6E25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159661"/>
            <a:ext cx="590435" cy="538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  <p:grpSp>
        <p:nvGrpSpPr>
          <p:cNvPr id="26" name="Graphique 12">
            <a:extLst>
              <a:ext uri="{FF2B5EF4-FFF2-40B4-BE49-F238E27FC236}">
                <a16:creationId xmlns:a16="http://schemas.microsoft.com/office/drawing/2014/main" id="{3FFEB023-59F4-4A7B-89F7-3D3F3D1CE6FA}"/>
              </a:ext>
            </a:extLst>
          </p:cNvPr>
          <p:cNvGrpSpPr/>
          <p:nvPr userDrawn="1"/>
        </p:nvGrpSpPr>
        <p:grpSpPr>
          <a:xfrm>
            <a:off x="10075106" y="6306710"/>
            <a:ext cx="460693" cy="459439"/>
            <a:chOff x="10524565" y="360589"/>
            <a:chExt cx="1219200" cy="1219200"/>
          </a:xfrm>
          <a:solidFill>
            <a:schemeClr val="bg1"/>
          </a:solidFill>
        </p:grpSpPr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18E5201C-D4E0-4D3C-AA30-12B4D2BF25D9}"/>
                </a:ext>
              </a:extLst>
            </p:cNvPr>
            <p:cNvSpPr/>
            <p:nvPr/>
          </p:nvSpPr>
          <p:spPr>
            <a:xfrm>
              <a:off x="10524565" y="360589"/>
              <a:ext cx="1215390" cy="1215390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33" name="Graphique 12">
              <a:extLst>
                <a:ext uri="{FF2B5EF4-FFF2-40B4-BE49-F238E27FC236}">
                  <a16:creationId xmlns:a16="http://schemas.microsoft.com/office/drawing/2014/main" id="{0A91F5F6-814D-42BA-88CA-80085D7F4E1A}"/>
                </a:ext>
              </a:extLst>
            </p:cNvPr>
            <p:cNvGrpSpPr/>
            <p:nvPr/>
          </p:nvGrpSpPr>
          <p:grpSpPr>
            <a:xfrm>
              <a:off x="10758880" y="704441"/>
              <a:ext cx="746759" cy="497205"/>
              <a:chOff x="10758880" y="704441"/>
              <a:chExt cx="746759" cy="497205"/>
            </a:xfrm>
            <a:grpFill/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309BB3F7-43BC-4A1C-A561-6AE71B44DF2B}"/>
                  </a:ext>
                </a:extLst>
              </p:cNvPr>
              <p:cNvSpPr/>
              <p:nvPr/>
            </p:nvSpPr>
            <p:spPr>
              <a:xfrm>
                <a:off x="10758880" y="704441"/>
                <a:ext cx="398145" cy="497205"/>
              </a:xfrm>
              <a:custGeom>
                <a:avLst/>
                <a:gdLst>
                  <a:gd name="connsiteX0" fmla="*/ 346710 w 398145"/>
                  <a:gd name="connsiteY0" fmla="*/ 130493 h 497205"/>
                  <a:gd name="connsiteX1" fmla="*/ 210503 w 398145"/>
                  <a:gd name="connsiteY1" fmla="*/ 89535 h 497205"/>
                  <a:gd name="connsiteX2" fmla="*/ 119062 w 398145"/>
                  <a:gd name="connsiteY2" fmla="*/ 146685 h 497205"/>
                  <a:gd name="connsiteX3" fmla="*/ 218123 w 398145"/>
                  <a:gd name="connsiteY3" fmla="*/ 201930 h 497205"/>
                  <a:gd name="connsiteX4" fmla="*/ 244792 w 398145"/>
                  <a:gd name="connsiteY4" fmla="*/ 206693 h 497205"/>
                  <a:gd name="connsiteX5" fmla="*/ 398145 w 398145"/>
                  <a:gd name="connsiteY5" fmla="*/ 340995 h 497205"/>
                  <a:gd name="connsiteX6" fmla="*/ 201930 w 398145"/>
                  <a:gd name="connsiteY6" fmla="*/ 497205 h 497205"/>
                  <a:gd name="connsiteX7" fmla="*/ 0 w 398145"/>
                  <a:gd name="connsiteY7" fmla="*/ 434340 h 497205"/>
                  <a:gd name="connsiteX8" fmla="*/ 49530 w 398145"/>
                  <a:gd name="connsiteY8" fmla="*/ 357188 h 497205"/>
                  <a:gd name="connsiteX9" fmla="*/ 202883 w 398145"/>
                  <a:gd name="connsiteY9" fmla="*/ 408623 h 497205"/>
                  <a:gd name="connsiteX10" fmla="*/ 297180 w 398145"/>
                  <a:gd name="connsiteY10" fmla="*/ 350520 h 497205"/>
                  <a:gd name="connsiteX11" fmla="*/ 195262 w 398145"/>
                  <a:gd name="connsiteY11" fmla="*/ 294323 h 497205"/>
                  <a:gd name="connsiteX12" fmla="*/ 164783 w 398145"/>
                  <a:gd name="connsiteY12" fmla="*/ 289560 h 497205"/>
                  <a:gd name="connsiteX13" fmla="*/ 18097 w 398145"/>
                  <a:gd name="connsiteY13" fmla="*/ 152400 h 497205"/>
                  <a:gd name="connsiteX14" fmla="*/ 209550 w 398145"/>
                  <a:gd name="connsiteY14" fmla="*/ 0 h 497205"/>
                  <a:gd name="connsiteX15" fmla="*/ 393383 w 398145"/>
                  <a:gd name="connsiteY15" fmla="*/ 51435 h 497205"/>
                  <a:gd name="connsiteX16" fmla="*/ 346710 w 398145"/>
                  <a:gd name="connsiteY16" fmla="*/ 130493 h 497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8145" h="497205">
                    <a:moveTo>
                      <a:pt x="346710" y="130493"/>
                    </a:moveTo>
                    <a:cubicBezTo>
                      <a:pt x="308610" y="107633"/>
                      <a:pt x="262890" y="89535"/>
                      <a:pt x="210503" y="89535"/>
                    </a:cubicBezTo>
                    <a:cubicBezTo>
                      <a:pt x="156210" y="89535"/>
                      <a:pt x="119062" y="110490"/>
                      <a:pt x="119062" y="146685"/>
                    </a:cubicBezTo>
                    <a:cubicBezTo>
                      <a:pt x="119062" y="181928"/>
                      <a:pt x="160973" y="192405"/>
                      <a:pt x="218123" y="201930"/>
                    </a:cubicBezTo>
                    <a:lnTo>
                      <a:pt x="244792" y="206693"/>
                    </a:lnTo>
                    <a:cubicBezTo>
                      <a:pt x="330518" y="220980"/>
                      <a:pt x="398145" y="257175"/>
                      <a:pt x="398145" y="340995"/>
                    </a:cubicBezTo>
                    <a:cubicBezTo>
                      <a:pt x="398145" y="446723"/>
                      <a:pt x="304800" y="497205"/>
                      <a:pt x="201930" y="497205"/>
                    </a:cubicBezTo>
                    <a:cubicBezTo>
                      <a:pt x="129540" y="497205"/>
                      <a:pt x="51435" y="476250"/>
                      <a:pt x="0" y="434340"/>
                    </a:cubicBezTo>
                    <a:lnTo>
                      <a:pt x="49530" y="357188"/>
                    </a:lnTo>
                    <a:cubicBezTo>
                      <a:pt x="83820" y="384810"/>
                      <a:pt x="140970" y="408623"/>
                      <a:pt x="202883" y="408623"/>
                    </a:cubicBezTo>
                    <a:cubicBezTo>
                      <a:pt x="256223" y="408623"/>
                      <a:pt x="297180" y="387668"/>
                      <a:pt x="297180" y="350520"/>
                    </a:cubicBezTo>
                    <a:cubicBezTo>
                      <a:pt x="297180" y="317183"/>
                      <a:pt x="261937" y="304800"/>
                      <a:pt x="195262" y="294323"/>
                    </a:cubicBezTo>
                    <a:lnTo>
                      <a:pt x="164783" y="289560"/>
                    </a:lnTo>
                    <a:cubicBezTo>
                      <a:pt x="80010" y="276225"/>
                      <a:pt x="18097" y="239078"/>
                      <a:pt x="18097" y="152400"/>
                    </a:cubicBezTo>
                    <a:cubicBezTo>
                      <a:pt x="18097" y="52388"/>
                      <a:pt x="107633" y="0"/>
                      <a:pt x="209550" y="0"/>
                    </a:cubicBezTo>
                    <a:cubicBezTo>
                      <a:pt x="277178" y="0"/>
                      <a:pt x="332423" y="15240"/>
                      <a:pt x="393383" y="51435"/>
                    </a:cubicBezTo>
                    <a:lnTo>
                      <a:pt x="346710" y="130493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CCE8627A-585D-41BE-A431-9A22DD110063}"/>
                  </a:ext>
                </a:extLst>
              </p:cNvPr>
              <p:cNvSpPr/>
              <p:nvPr/>
            </p:nvSpPr>
            <p:spPr>
              <a:xfrm>
                <a:off x="11215127" y="860651"/>
                <a:ext cx="290512" cy="333375"/>
              </a:xfrm>
              <a:custGeom>
                <a:avLst/>
                <a:gdLst>
                  <a:gd name="connsiteX0" fmla="*/ 287655 w 290512"/>
                  <a:gd name="connsiteY0" fmla="*/ 66675 h 333375"/>
                  <a:gd name="connsiteX1" fmla="*/ 122873 w 290512"/>
                  <a:gd name="connsiteY1" fmla="*/ 253365 h 333375"/>
                  <a:gd name="connsiteX2" fmla="*/ 290513 w 290512"/>
                  <a:gd name="connsiteY2" fmla="*/ 253365 h 333375"/>
                  <a:gd name="connsiteX3" fmla="*/ 290513 w 290512"/>
                  <a:gd name="connsiteY3" fmla="*/ 333375 h 333375"/>
                  <a:gd name="connsiteX4" fmla="*/ 0 w 290512"/>
                  <a:gd name="connsiteY4" fmla="*/ 333375 h 333375"/>
                  <a:gd name="connsiteX5" fmla="*/ 0 w 290512"/>
                  <a:gd name="connsiteY5" fmla="*/ 268605 h 333375"/>
                  <a:gd name="connsiteX6" fmla="*/ 167640 w 290512"/>
                  <a:gd name="connsiteY6" fmla="*/ 80010 h 333375"/>
                  <a:gd name="connsiteX7" fmla="*/ 5715 w 290512"/>
                  <a:gd name="connsiteY7" fmla="*/ 80010 h 333375"/>
                  <a:gd name="connsiteX8" fmla="*/ 5715 w 290512"/>
                  <a:gd name="connsiteY8" fmla="*/ 0 h 333375"/>
                  <a:gd name="connsiteX9" fmla="*/ 286703 w 290512"/>
                  <a:gd name="connsiteY9" fmla="*/ 0 h 333375"/>
                  <a:gd name="connsiteX10" fmla="*/ 286703 w 290512"/>
                  <a:gd name="connsiteY10" fmla="*/ 66675 h 33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512" h="333375">
                    <a:moveTo>
                      <a:pt x="287655" y="66675"/>
                    </a:moveTo>
                    <a:lnTo>
                      <a:pt x="122873" y="253365"/>
                    </a:lnTo>
                    <a:lnTo>
                      <a:pt x="290513" y="253365"/>
                    </a:lnTo>
                    <a:lnTo>
                      <a:pt x="290513" y="333375"/>
                    </a:lnTo>
                    <a:lnTo>
                      <a:pt x="0" y="333375"/>
                    </a:lnTo>
                    <a:lnTo>
                      <a:pt x="0" y="268605"/>
                    </a:lnTo>
                    <a:lnTo>
                      <a:pt x="167640" y="80010"/>
                    </a:lnTo>
                    <a:lnTo>
                      <a:pt x="5715" y="80010"/>
                    </a:lnTo>
                    <a:lnTo>
                      <a:pt x="5715" y="0"/>
                    </a:lnTo>
                    <a:lnTo>
                      <a:pt x="286703" y="0"/>
                    </a:lnTo>
                    <a:lnTo>
                      <a:pt x="286703" y="66675"/>
                    </a:lnTo>
                    <a:close/>
                  </a:path>
                </a:pathLst>
              </a:custGeom>
              <a:solidFill>
                <a:srgbClr val="EF3E5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6E0332EA-6FE5-E4A8-C583-0F78E12B984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7933" y="6226347"/>
            <a:ext cx="3392054" cy="104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F3E5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AA8EC-D5AE-4309-BD0A-73E4A089E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START ZONE</a:t>
            </a:r>
            <a:br>
              <a:rPr lang="fr-FR" dirty="0"/>
            </a:br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DOSSIER DE CANDIDATURE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08D7E6C6-BBD7-46F0-B68E-B72F1963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86002" y="1341207"/>
            <a:ext cx="4818349" cy="38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7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</p:spPr>
        <p:txBody>
          <a:bodyPr/>
          <a:lstStyle/>
          <a:p>
            <a:r>
              <a:rPr lang="fr-FR" noProof="0" dirty="0"/>
              <a:t>Présentation de ma société</a:t>
            </a:r>
            <a:endParaRPr lang="fr-FR" dirty="0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8633AB93-DC3C-423E-AD6A-06F53A25E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F99B08C-A95B-4B9D-80C7-8B0BA8A91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AF8FC7-9B85-4779-A406-02821F3F36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4306" y="3159661"/>
            <a:ext cx="590435" cy="538303"/>
          </a:xfrm>
        </p:spPr>
        <p:txBody>
          <a:bodyPr/>
          <a:lstStyle/>
          <a:p>
            <a:fld id="{6CCCD983-8595-4C16-A1BD-CD7DAB7F464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85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Offre faite aux experts-comptables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0E703F-D712-4E75-888C-5654DDF8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610EC2-0000-448D-B0E0-07B146003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5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Pourquoi je postule à cette animation ?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46672-AA97-4E58-BCFD-A4E311B07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E6F394-C12B-4130-8D36-AEC308A14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Valeur ajoutée pour les congressistes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D1EEC1-BE44-439C-9085-3DC25352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7A3C5D-A27A-49D3-924F-FB92BFC93C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15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Autres éléments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PowerPoint, plaquette, vidéo … que vous jugerez utiles de joindre à votre candidature.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8D7520-D883-4F9B-BC22-6072DC3B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36A647-C126-4B3B-82A9-29F55D7B1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107062"/>
      </p:ext>
    </p:extLst>
  </p:cSld>
  <p:clrMapOvr>
    <a:masterClrMapping/>
  </p:clrMapOvr>
</p:sld>
</file>

<file path=ppt/theme/theme1.xml><?xml version="1.0" encoding="utf-8"?>
<a:theme xmlns:a="http://schemas.openxmlformats.org/drawingml/2006/main" name="Trame 75e congrès">
  <a:themeElements>
    <a:clrScheme name="Personnalisé 3">
      <a:dk1>
        <a:srgbClr val="EF3E50"/>
      </a:dk1>
      <a:lt1>
        <a:srgbClr val="FFFFFF"/>
      </a:lt1>
      <a:dk2>
        <a:srgbClr val="EF3E50"/>
      </a:dk2>
      <a:lt2>
        <a:srgbClr val="FFFFFF"/>
      </a:lt2>
      <a:accent1>
        <a:srgbClr val="50C8FF"/>
      </a:accent1>
      <a:accent2>
        <a:srgbClr val="2AFA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75e Congrè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me 75e congrès" id="{3E0C31FD-67E7-46B8-A299-B02D6C983CA8}" vid="{4A2457C0-FBD6-473C-BC03-2615FE94092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78F63631BEB4C8FEFCDD3BD4C8378" ma:contentTypeVersion="18" ma:contentTypeDescription="Crée un document." ma:contentTypeScope="" ma:versionID="17ec0049ec7153fcaf6f260cd126099d">
  <xsd:schema xmlns:xsd="http://www.w3.org/2001/XMLSchema" xmlns:xs="http://www.w3.org/2001/XMLSchema" xmlns:p="http://schemas.microsoft.com/office/2006/metadata/properties" xmlns:ns2="6c85ee86-01e0-43ba-bd8b-1409f643c818" xmlns:ns3="939e7e6d-8e1d-4cc7-ac39-d551403c064c" targetNamespace="http://schemas.microsoft.com/office/2006/metadata/properties" ma:root="true" ma:fieldsID="5df198b7907084044ac29849c63188ca" ns2:_="" ns3:_="">
    <xsd:import namespace="6c85ee86-01e0-43ba-bd8b-1409f643c818"/>
    <xsd:import namespace="939e7e6d-8e1d-4cc7-ac39-d551403c06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ee86-01e0-43ba-bd8b-1409f643c8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4c4f66-636d-49e9-8209-7b590d7883cd}" ma:internalName="TaxCatchAll" ma:showField="CatchAllData" ma:web="6c85ee86-01e0-43ba-bd8b-1409f643c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e7e6d-8e1d-4cc7-ac39-d551403c06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873e094-3908-4377-b710-9b9a41e114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9e7e6d-8e1d-4cc7-ac39-d551403c064c">
      <Terms xmlns="http://schemas.microsoft.com/office/infopath/2007/PartnerControls"/>
    </lcf76f155ced4ddcb4097134ff3c332f>
    <TaxCatchAll xmlns="6c85ee86-01e0-43ba-bd8b-1409f643c818" xsi:nil="true"/>
  </documentManagement>
</p:properties>
</file>

<file path=customXml/itemProps1.xml><?xml version="1.0" encoding="utf-8"?>
<ds:datastoreItem xmlns:ds="http://schemas.openxmlformats.org/officeDocument/2006/customXml" ds:itemID="{A416638A-3C06-46DF-8EC2-544BB739A8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05AEC7-3F45-450A-B063-5B1F0D2807A5}"/>
</file>

<file path=customXml/itemProps3.xml><?xml version="1.0" encoding="utf-8"?>
<ds:datastoreItem xmlns:ds="http://schemas.openxmlformats.org/officeDocument/2006/customXml" ds:itemID="{F64A213A-721F-4C1A-A38E-6C1F0419FCD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39e7e6d-8e1d-4cc7-ac39-d551403c064c"/>
    <ds:schemaRef ds:uri="6c85ee86-01e0-43ba-bd8b-1409f643c81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Trame 75e congrès</Template>
  <TotalTime>187</TotalTime>
  <Words>60</Words>
  <Application>Microsoft Macintosh PowerPoint</Application>
  <PresentationFormat>Grand écran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Trame 75e congrès</vt:lpstr>
      <vt:lpstr>Conception personnalisée</vt:lpstr>
      <vt:lpstr>START ZONE DOSSIER DE CANDIDATURE</vt:lpstr>
      <vt:lpstr>Présentation de ma société</vt:lpstr>
      <vt:lpstr>Offre faite aux experts-comptables</vt:lpstr>
      <vt:lpstr>Pourquoi je postule à cette animation ?</vt:lpstr>
      <vt:lpstr>Valeur ajoutée pour les congressistes</vt:lpstr>
      <vt:lpstr>Autres éléments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SOLUTION PARTENAIRE DOSSIER DE CANDIDATURE</dc:title>
  <dc:creator>Laura Chaffardon</dc:creator>
  <cp:lastModifiedBy>Francois PELEGRY</cp:lastModifiedBy>
  <cp:revision>39</cp:revision>
  <dcterms:created xsi:type="dcterms:W3CDTF">2018-12-20T16:50:02Z</dcterms:created>
  <dcterms:modified xsi:type="dcterms:W3CDTF">2024-11-28T09:40:00Z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0x01010034478F63631BEB4C8FEFCDD3BD4C8378</vt:lpwstr>
  </property>
</Properties>
</file>