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4"/>
    <p:sldMasterId id="2147483686" r:id="rId5"/>
  </p:sldMasterIdLst>
  <p:notesMasterIdLst>
    <p:notesMasterId r:id="rId12"/>
  </p:notesMasterIdLst>
  <p:handoutMasterIdLst>
    <p:handoutMasterId r:id="rId13"/>
  </p:handoutMasterIdLst>
  <p:sldIdLst>
    <p:sldId id="256" r:id="rId6"/>
    <p:sldId id="266" r:id="rId7"/>
    <p:sldId id="267" r:id="rId8"/>
    <p:sldId id="268" r:id="rId9"/>
    <p:sldId id="269" r:id="rId10"/>
    <p:sldId id="270" r:id="rId11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E73446"/>
    <a:srgbClr val="EF3E50"/>
    <a:srgbClr val="EF3F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1" autoAdjust="0"/>
    <p:restoredTop sz="94660"/>
  </p:normalViewPr>
  <p:slideViewPr>
    <p:cSldViewPr snapToGrid="0">
      <p:cViewPr varScale="1">
        <p:scale>
          <a:sx n="128" d="100"/>
          <a:sy n="128" d="100"/>
        </p:scale>
        <p:origin x="39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2" d="100"/>
          <a:sy n="62" d="100"/>
        </p:scale>
        <p:origin x="3154" y="77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viewProps" Target="viewProps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5EE9EDE1-D941-48FB-987D-B2D83702888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EE0EB0F9-21EA-45F1-9D38-3ED83403AAFC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CC83AB-81A6-4B1F-937B-FE604A0B5149}" type="datetimeFigureOut">
              <a:rPr lang="fr-FR" smtClean="0"/>
              <a:t>28/11/2024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AEE5DAC9-84A8-41FC-86B1-72365C373AA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B4161E7C-CEEF-4995-A2D4-12E75945DEC9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92A9D-A5C7-4247-8FFE-9FB87082B6B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215498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C59FAA-3638-47F9-B005-68A37DDC4A33}" type="datetimeFigureOut">
              <a:rPr lang="fr-FR" smtClean="0"/>
              <a:t>28/11/2024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91E8DB-C1FE-4436-8DE1-E1CD6DA8FB0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448489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apositive de titre">
    <p:bg>
      <p:bgPr>
        <a:solidFill>
          <a:srgbClr val="E7344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E975BFB-93C4-4EA3-8D3E-D157722037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24541" y="1256049"/>
            <a:ext cx="9169699" cy="2012498"/>
          </a:xfrm>
        </p:spPr>
        <p:txBody>
          <a:bodyPr anchor="b"/>
          <a:lstStyle>
            <a:lvl1pPr algn="l">
              <a:defRPr sz="6000">
                <a:solidFill>
                  <a:schemeClr val="bg1"/>
                </a:solidFill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19" name="Forme libre : forme 18">
            <a:extLst>
              <a:ext uri="{FF2B5EF4-FFF2-40B4-BE49-F238E27FC236}">
                <a16:creationId xmlns:a16="http://schemas.microsoft.com/office/drawing/2014/main" id="{43571B61-F456-483A-A292-563EDA539DF3}"/>
              </a:ext>
            </a:extLst>
          </p:cNvPr>
          <p:cNvSpPr/>
          <p:nvPr/>
        </p:nvSpPr>
        <p:spPr>
          <a:xfrm>
            <a:off x="172981" y="170498"/>
            <a:ext cx="537621" cy="547120"/>
          </a:xfrm>
          <a:custGeom>
            <a:avLst/>
            <a:gdLst>
              <a:gd name="connsiteX0" fmla="*/ 261212 w 537621"/>
              <a:gd name="connsiteY0" fmla="*/ 182373 h 547120"/>
              <a:gd name="connsiteX1" fmla="*/ 261212 w 537621"/>
              <a:gd name="connsiteY1" fmla="*/ 182373 h 547120"/>
              <a:gd name="connsiteX2" fmla="*/ 458783 w 537621"/>
              <a:gd name="connsiteY2" fmla="*/ 182373 h 547120"/>
              <a:gd name="connsiteX3" fmla="*/ 458783 w 537621"/>
              <a:gd name="connsiteY3" fmla="*/ 182373 h 547120"/>
              <a:gd name="connsiteX4" fmla="*/ 537622 w 537621"/>
              <a:gd name="connsiteY4" fmla="*/ 182373 h 547120"/>
              <a:gd name="connsiteX5" fmla="*/ 537622 w 537621"/>
              <a:gd name="connsiteY5" fmla="*/ 104485 h 547120"/>
              <a:gd name="connsiteX6" fmla="*/ 537622 w 537621"/>
              <a:gd name="connsiteY6" fmla="*/ 104485 h 547120"/>
              <a:gd name="connsiteX7" fmla="*/ 537622 w 537621"/>
              <a:gd name="connsiteY7" fmla="*/ 91187 h 547120"/>
              <a:gd name="connsiteX8" fmla="*/ 537622 w 537621"/>
              <a:gd name="connsiteY8" fmla="*/ 0 h 547120"/>
              <a:gd name="connsiteX9" fmla="*/ 224167 w 537621"/>
              <a:gd name="connsiteY9" fmla="*/ 0 h 547120"/>
              <a:gd name="connsiteX10" fmla="*/ 78839 w 537621"/>
              <a:gd name="connsiteY10" fmla="*/ 0 h 547120"/>
              <a:gd name="connsiteX11" fmla="*/ 0 w 537621"/>
              <a:gd name="connsiteY11" fmla="*/ 78839 h 547120"/>
              <a:gd name="connsiteX12" fmla="*/ 0 w 537621"/>
              <a:gd name="connsiteY12" fmla="*/ 468282 h 547120"/>
              <a:gd name="connsiteX13" fmla="*/ 0 w 537621"/>
              <a:gd name="connsiteY13" fmla="*/ 468282 h 547120"/>
              <a:gd name="connsiteX14" fmla="*/ 0 w 537621"/>
              <a:gd name="connsiteY14" fmla="*/ 547120 h 547120"/>
              <a:gd name="connsiteX15" fmla="*/ 78839 w 537621"/>
              <a:gd name="connsiteY15" fmla="*/ 547120 h 547120"/>
              <a:gd name="connsiteX16" fmla="*/ 78839 w 537621"/>
              <a:gd name="connsiteY16" fmla="*/ 547120 h 547120"/>
              <a:gd name="connsiteX17" fmla="*/ 92137 w 537621"/>
              <a:gd name="connsiteY17" fmla="*/ 547120 h 547120"/>
              <a:gd name="connsiteX18" fmla="*/ 183323 w 537621"/>
              <a:gd name="connsiteY18" fmla="*/ 547120 h 547120"/>
              <a:gd name="connsiteX19" fmla="*/ 183323 w 537621"/>
              <a:gd name="connsiteY19" fmla="*/ 182373 h 547120"/>
              <a:gd name="connsiteX20" fmla="*/ 261212 w 537621"/>
              <a:gd name="connsiteY20" fmla="*/ 182373 h 5471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537621" h="547120">
                <a:moveTo>
                  <a:pt x="261212" y="182373"/>
                </a:moveTo>
                <a:lnTo>
                  <a:pt x="261212" y="182373"/>
                </a:lnTo>
                <a:lnTo>
                  <a:pt x="458783" y="182373"/>
                </a:lnTo>
                <a:lnTo>
                  <a:pt x="458783" y="182373"/>
                </a:lnTo>
                <a:lnTo>
                  <a:pt x="537622" y="182373"/>
                </a:lnTo>
                <a:lnTo>
                  <a:pt x="537622" y="104485"/>
                </a:lnTo>
                <a:lnTo>
                  <a:pt x="537622" y="104485"/>
                </a:lnTo>
                <a:lnTo>
                  <a:pt x="537622" y="91187"/>
                </a:lnTo>
                <a:lnTo>
                  <a:pt x="537622" y="0"/>
                </a:lnTo>
                <a:lnTo>
                  <a:pt x="224167" y="0"/>
                </a:lnTo>
                <a:lnTo>
                  <a:pt x="78839" y="0"/>
                </a:lnTo>
                <a:cubicBezTo>
                  <a:pt x="35145" y="0"/>
                  <a:pt x="0" y="35145"/>
                  <a:pt x="0" y="78839"/>
                </a:cubicBezTo>
                <a:lnTo>
                  <a:pt x="0" y="468282"/>
                </a:lnTo>
                <a:lnTo>
                  <a:pt x="0" y="468282"/>
                </a:lnTo>
                <a:lnTo>
                  <a:pt x="0" y="547120"/>
                </a:lnTo>
                <a:lnTo>
                  <a:pt x="78839" y="547120"/>
                </a:lnTo>
                <a:cubicBezTo>
                  <a:pt x="78839" y="547120"/>
                  <a:pt x="78839" y="547120"/>
                  <a:pt x="78839" y="547120"/>
                </a:cubicBezTo>
                <a:lnTo>
                  <a:pt x="92137" y="547120"/>
                </a:lnTo>
                <a:lnTo>
                  <a:pt x="183323" y="547120"/>
                </a:lnTo>
                <a:lnTo>
                  <a:pt x="183323" y="182373"/>
                </a:lnTo>
                <a:lnTo>
                  <a:pt x="261212" y="182373"/>
                </a:lnTo>
                <a:close/>
              </a:path>
            </a:pathLst>
          </a:custGeom>
          <a:solidFill>
            <a:schemeClr val="bg1"/>
          </a:solidFill>
          <a:ln w="9486" cap="flat">
            <a:solidFill>
              <a:schemeClr val="bg1"/>
            </a:solidFill>
            <a:prstDash val="solid"/>
            <a:miter/>
          </a:ln>
        </p:spPr>
        <p:txBody>
          <a:bodyPr rtlCol="0" anchor="ctr"/>
          <a:lstStyle/>
          <a:p>
            <a:endParaRPr lang="fr-FR"/>
          </a:p>
        </p:txBody>
      </p:sp>
      <p:grpSp>
        <p:nvGrpSpPr>
          <p:cNvPr id="49" name="Graphique 12">
            <a:extLst>
              <a:ext uri="{FF2B5EF4-FFF2-40B4-BE49-F238E27FC236}">
                <a16:creationId xmlns:a16="http://schemas.microsoft.com/office/drawing/2014/main" id="{B435E146-8FB1-4C44-9251-D98B5F2D3387}"/>
              </a:ext>
            </a:extLst>
          </p:cNvPr>
          <p:cNvGrpSpPr/>
          <p:nvPr userDrawn="1"/>
        </p:nvGrpSpPr>
        <p:grpSpPr>
          <a:xfrm>
            <a:off x="10648415" y="360589"/>
            <a:ext cx="1095349" cy="1095349"/>
            <a:chOff x="10524565" y="360589"/>
            <a:chExt cx="1219200" cy="1219200"/>
          </a:xfrm>
          <a:solidFill>
            <a:schemeClr val="bg1"/>
          </a:solidFill>
        </p:grpSpPr>
        <p:sp>
          <p:nvSpPr>
            <p:cNvPr id="50" name="Forme libre : forme 49">
              <a:extLst>
                <a:ext uri="{FF2B5EF4-FFF2-40B4-BE49-F238E27FC236}">
                  <a16:creationId xmlns:a16="http://schemas.microsoft.com/office/drawing/2014/main" id="{2705CC78-40DE-4429-AC09-808CFB870893}"/>
                </a:ext>
              </a:extLst>
            </p:cNvPr>
            <p:cNvSpPr/>
            <p:nvPr/>
          </p:nvSpPr>
          <p:spPr>
            <a:xfrm>
              <a:off x="10524565" y="360589"/>
              <a:ext cx="1215390" cy="1215390"/>
            </a:xfrm>
            <a:custGeom>
              <a:avLst/>
              <a:gdLst>
                <a:gd name="connsiteX0" fmla="*/ 1215390 w 1215390"/>
                <a:gd name="connsiteY0" fmla="*/ 607695 h 1215390"/>
                <a:gd name="connsiteX1" fmla="*/ 607695 w 1215390"/>
                <a:gd name="connsiteY1" fmla="*/ 1215390 h 1215390"/>
                <a:gd name="connsiteX2" fmla="*/ 0 w 1215390"/>
                <a:gd name="connsiteY2" fmla="*/ 607695 h 1215390"/>
                <a:gd name="connsiteX3" fmla="*/ 607695 w 1215390"/>
                <a:gd name="connsiteY3" fmla="*/ 0 h 1215390"/>
                <a:gd name="connsiteX4" fmla="*/ 1215390 w 1215390"/>
                <a:gd name="connsiteY4" fmla="*/ 607695 h 12153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15390" h="1215390">
                  <a:moveTo>
                    <a:pt x="1215390" y="607695"/>
                  </a:moveTo>
                  <a:cubicBezTo>
                    <a:pt x="1215390" y="943316"/>
                    <a:pt x="943316" y="1215390"/>
                    <a:pt x="607695" y="1215390"/>
                  </a:cubicBezTo>
                  <a:cubicBezTo>
                    <a:pt x="272074" y="1215390"/>
                    <a:pt x="0" y="943316"/>
                    <a:pt x="0" y="607695"/>
                  </a:cubicBezTo>
                  <a:cubicBezTo>
                    <a:pt x="0" y="272074"/>
                    <a:pt x="272074" y="0"/>
                    <a:pt x="607695" y="0"/>
                  </a:cubicBezTo>
                  <a:cubicBezTo>
                    <a:pt x="943316" y="0"/>
                    <a:pt x="1215390" y="272074"/>
                    <a:pt x="1215390" y="607695"/>
                  </a:cubicBezTo>
                  <a:close/>
                </a:path>
              </a:pathLst>
            </a:custGeom>
            <a:grpFill/>
            <a:ln w="9525" cap="flat">
              <a:solidFill>
                <a:srgbClr val="EF3E50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fr-FR">
                <a:solidFill>
                  <a:schemeClr val="accent1"/>
                </a:solidFill>
              </a:endParaRPr>
            </a:p>
          </p:txBody>
        </p:sp>
        <p:grpSp>
          <p:nvGrpSpPr>
            <p:cNvPr id="51" name="Graphique 12">
              <a:extLst>
                <a:ext uri="{FF2B5EF4-FFF2-40B4-BE49-F238E27FC236}">
                  <a16:creationId xmlns:a16="http://schemas.microsoft.com/office/drawing/2014/main" id="{AD8DCD24-9972-46CE-AF29-FD269A59C9FA}"/>
                </a:ext>
              </a:extLst>
            </p:cNvPr>
            <p:cNvGrpSpPr/>
            <p:nvPr/>
          </p:nvGrpSpPr>
          <p:grpSpPr>
            <a:xfrm>
              <a:off x="10758880" y="704441"/>
              <a:ext cx="746759" cy="497205"/>
              <a:chOff x="10758880" y="704441"/>
              <a:chExt cx="746759" cy="497205"/>
            </a:xfrm>
            <a:grpFill/>
          </p:grpSpPr>
          <p:sp>
            <p:nvSpPr>
              <p:cNvPr id="52" name="Forme libre : forme 51">
                <a:extLst>
                  <a:ext uri="{FF2B5EF4-FFF2-40B4-BE49-F238E27FC236}">
                    <a16:creationId xmlns:a16="http://schemas.microsoft.com/office/drawing/2014/main" id="{E6B1AB0B-9667-47DF-9A98-3EF2745A36CE}"/>
                  </a:ext>
                </a:extLst>
              </p:cNvPr>
              <p:cNvSpPr/>
              <p:nvPr/>
            </p:nvSpPr>
            <p:spPr>
              <a:xfrm>
                <a:off x="10758880" y="704441"/>
                <a:ext cx="398145" cy="497205"/>
              </a:xfrm>
              <a:custGeom>
                <a:avLst/>
                <a:gdLst>
                  <a:gd name="connsiteX0" fmla="*/ 346710 w 398145"/>
                  <a:gd name="connsiteY0" fmla="*/ 130493 h 497205"/>
                  <a:gd name="connsiteX1" fmla="*/ 210503 w 398145"/>
                  <a:gd name="connsiteY1" fmla="*/ 89535 h 497205"/>
                  <a:gd name="connsiteX2" fmla="*/ 119062 w 398145"/>
                  <a:gd name="connsiteY2" fmla="*/ 146685 h 497205"/>
                  <a:gd name="connsiteX3" fmla="*/ 218123 w 398145"/>
                  <a:gd name="connsiteY3" fmla="*/ 201930 h 497205"/>
                  <a:gd name="connsiteX4" fmla="*/ 244792 w 398145"/>
                  <a:gd name="connsiteY4" fmla="*/ 206693 h 497205"/>
                  <a:gd name="connsiteX5" fmla="*/ 398145 w 398145"/>
                  <a:gd name="connsiteY5" fmla="*/ 340995 h 497205"/>
                  <a:gd name="connsiteX6" fmla="*/ 201930 w 398145"/>
                  <a:gd name="connsiteY6" fmla="*/ 497205 h 497205"/>
                  <a:gd name="connsiteX7" fmla="*/ 0 w 398145"/>
                  <a:gd name="connsiteY7" fmla="*/ 434340 h 497205"/>
                  <a:gd name="connsiteX8" fmla="*/ 49530 w 398145"/>
                  <a:gd name="connsiteY8" fmla="*/ 357188 h 497205"/>
                  <a:gd name="connsiteX9" fmla="*/ 202883 w 398145"/>
                  <a:gd name="connsiteY9" fmla="*/ 408623 h 497205"/>
                  <a:gd name="connsiteX10" fmla="*/ 297180 w 398145"/>
                  <a:gd name="connsiteY10" fmla="*/ 350520 h 497205"/>
                  <a:gd name="connsiteX11" fmla="*/ 195262 w 398145"/>
                  <a:gd name="connsiteY11" fmla="*/ 294323 h 497205"/>
                  <a:gd name="connsiteX12" fmla="*/ 164783 w 398145"/>
                  <a:gd name="connsiteY12" fmla="*/ 289560 h 497205"/>
                  <a:gd name="connsiteX13" fmla="*/ 18097 w 398145"/>
                  <a:gd name="connsiteY13" fmla="*/ 152400 h 497205"/>
                  <a:gd name="connsiteX14" fmla="*/ 209550 w 398145"/>
                  <a:gd name="connsiteY14" fmla="*/ 0 h 497205"/>
                  <a:gd name="connsiteX15" fmla="*/ 393383 w 398145"/>
                  <a:gd name="connsiteY15" fmla="*/ 51435 h 497205"/>
                  <a:gd name="connsiteX16" fmla="*/ 346710 w 398145"/>
                  <a:gd name="connsiteY16" fmla="*/ 130493 h 49720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398145" h="497205">
                    <a:moveTo>
                      <a:pt x="346710" y="130493"/>
                    </a:moveTo>
                    <a:cubicBezTo>
                      <a:pt x="308610" y="107633"/>
                      <a:pt x="262890" y="89535"/>
                      <a:pt x="210503" y="89535"/>
                    </a:cubicBezTo>
                    <a:cubicBezTo>
                      <a:pt x="156210" y="89535"/>
                      <a:pt x="119062" y="110490"/>
                      <a:pt x="119062" y="146685"/>
                    </a:cubicBezTo>
                    <a:cubicBezTo>
                      <a:pt x="119062" y="181928"/>
                      <a:pt x="160973" y="192405"/>
                      <a:pt x="218123" y="201930"/>
                    </a:cubicBezTo>
                    <a:lnTo>
                      <a:pt x="244792" y="206693"/>
                    </a:lnTo>
                    <a:cubicBezTo>
                      <a:pt x="330518" y="220980"/>
                      <a:pt x="398145" y="257175"/>
                      <a:pt x="398145" y="340995"/>
                    </a:cubicBezTo>
                    <a:cubicBezTo>
                      <a:pt x="398145" y="446723"/>
                      <a:pt x="304800" y="497205"/>
                      <a:pt x="201930" y="497205"/>
                    </a:cubicBezTo>
                    <a:cubicBezTo>
                      <a:pt x="129540" y="497205"/>
                      <a:pt x="51435" y="476250"/>
                      <a:pt x="0" y="434340"/>
                    </a:cubicBezTo>
                    <a:lnTo>
                      <a:pt x="49530" y="357188"/>
                    </a:lnTo>
                    <a:cubicBezTo>
                      <a:pt x="83820" y="384810"/>
                      <a:pt x="140970" y="408623"/>
                      <a:pt x="202883" y="408623"/>
                    </a:cubicBezTo>
                    <a:cubicBezTo>
                      <a:pt x="256223" y="408623"/>
                      <a:pt x="297180" y="387668"/>
                      <a:pt x="297180" y="350520"/>
                    </a:cubicBezTo>
                    <a:cubicBezTo>
                      <a:pt x="297180" y="317183"/>
                      <a:pt x="261937" y="304800"/>
                      <a:pt x="195262" y="294323"/>
                    </a:cubicBezTo>
                    <a:lnTo>
                      <a:pt x="164783" y="289560"/>
                    </a:lnTo>
                    <a:cubicBezTo>
                      <a:pt x="80010" y="276225"/>
                      <a:pt x="18097" y="239078"/>
                      <a:pt x="18097" y="152400"/>
                    </a:cubicBezTo>
                    <a:cubicBezTo>
                      <a:pt x="18097" y="52388"/>
                      <a:pt x="107633" y="0"/>
                      <a:pt x="209550" y="0"/>
                    </a:cubicBezTo>
                    <a:cubicBezTo>
                      <a:pt x="277178" y="0"/>
                      <a:pt x="332423" y="15240"/>
                      <a:pt x="393383" y="51435"/>
                    </a:cubicBezTo>
                    <a:lnTo>
                      <a:pt x="346710" y="130493"/>
                    </a:lnTo>
                    <a:close/>
                  </a:path>
                </a:pathLst>
              </a:custGeom>
              <a:solidFill>
                <a:srgbClr val="EF3E50"/>
              </a:solidFill>
              <a:ln w="9525" cap="flat">
                <a:solidFill>
                  <a:srgbClr val="EF3E5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fr-FR"/>
              </a:p>
            </p:txBody>
          </p:sp>
          <p:sp>
            <p:nvSpPr>
              <p:cNvPr id="53" name="Forme libre : forme 52">
                <a:extLst>
                  <a:ext uri="{FF2B5EF4-FFF2-40B4-BE49-F238E27FC236}">
                    <a16:creationId xmlns:a16="http://schemas.microsoft.com/office/drawing/2014/main" id="{8C37DCA5-D81A-48D3-89FC-DBD27D188D58}"/>
                  </a:ext>
                </a:extLst>
              </p:cNvPr>
              <p:cNvSpPr/>
              <p:nvPr/>
            </p:nvSpPr>
            <p:spPr>
              <a:xfrm>
                <a:off x="11215127" y="860651"/>
                <a:ext cx="290512" cy="333375"/>
              </a:xfrm>
              <a:custGeom>
                <a:avLst/>
                <a:gdLst>
                  <a:gd name="connsiteX0" fmla="*/ 287655 w 290512"/>
                  <a:gd name="connsiteY0" fmla="*/ 66675 h 333375"/>
                  <a:gd name="connsiteX1" fmla="*/ 122873 w 290512"/>
                  <a:gd name="connsiteY1" fmla="*/ 253365 h 333375"/>
                  <a:gd name="connsiteX2" fmla="*/ 290513 w 290512"/>
                  <a:gd name="connsiteY2" fmla="*/ 253365 h 333375"/>
                  <a:gd name="connsiteX3" fmla="*/ 290513 w 290512"/>
                  <a:gd name="connsiteY3" fmla="*/ 333375 h 333375"/>
                  <a:gd name="connsiteX4" fmla="*/ 0 w 290512"/>
                  <a:gd name="connsiteY4" fmla="*/ 333375 h 333375"/>
                  <a:gd name="connsiteX5" fmla="*/ 0 w 290512"/>
                  <a:gd name="connsiteY5" fmla="*/ 268605 h 333375"/>
                  <a:gd name="connsiteX6" fmla="*/ 167640 w 290512"/>
                  <a:gd name="connsiteY6" fmla="*/ 80010 h 333375"/>
                  <a:gd name="connsiteX7" fmla="*/ 5715 w 290512"/>
                  <a:gd name="connsiteY7" fmla="*/ 80010 h 333375"/>
                  <a:gd name="connsiteX8" fmla="*/ 5715 w 290512"/>
                  <a:gd name="connsiteY8" fmla="*/ 0 h 333375"/>
                  <a:gd name="connsiteX9" fmla="*/ 286703 w 290512"/>
                  <a:gd name="connsiteY9" fmla="*/ 0 h 333375"/>
                  <a:gd name="connsiteX10" fmla="*/ 286703 w 290512"/>
                  <a:gd name="connsiteY10" fmla="*/ 66675 h 3333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90512" h="333375">
                    <a:moveTo>
                      <a:pt x="287655" y="66675"/>
                    </a:moveTo>
                    <a:lnTo>
                      <a:pt x="122873" y="253365"/>
                    </a:lnTo>
                    <a:lnTo>
                      <a:pt x="290513" y="253365"/>
                    </a:lnTo>
                    <a:lnTo>
                      <a:pt x="290513" y="333375"/>
                    </a:lnTo>
                    <a:lnTo>
                      <a:pt x="0" y="333375"/>
                    </a:lnTo>
                    <a:lnTo>
                      <a:pt x="0" y="268605"/>
                    </a:lnTo>
                    <a:lnTo>
                      <a:pt x="167640" y="80010"/>
                    </a:lnTo>
                    <a:lnTo>
                      <a:pt x="5715" y="80010"/>
                    </a:lnTo>
                    <a:lnTo>
                      <a:pt x="5715" y="0"/>
                    </a:lnTo>
                    <a:lnTo>
                      <a:pt x="286703" y="0"/>
                    </a:lnTo>
                    <a:lnTo>
                      <a:pt x="286703" y="66675"/>
                    </a:lnTo>
                    <a:close/>
                  </a:path>
                </a:pathLst>
              </a:custGeom>
              <a:solidFill>
                <a:srgbClr val="EF3E50"/>
              </a:solidFill>
              <a:ln w="9525" cap="flat">
                <a:solidFill>
                  <a:srgbClr val="EF3E5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fr-FR"/>
              </a:p>
            </p:txBody>
          </p:sp>
        </p:grpSp>
      </p:grpSp>
      <p:pic>
        <p:nvPicPr>
          <p:cNvPr id="3" name="Image 2">
            <a:extLst>
              <a:ext uri="{FF2B5EF4-FFF2-40B4-BE49-F238E27FC236}">
                <a16:creationId xmlns:a16="http://schemas.microsoft.com/office/drawing/2014/main" id="{9EFCDBAB-D8A7-870D-7080-4E8CE5A7F9A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77279" y="5678776"/>
            <a:ext cx="3838129" cy="1005224"/>
          </a:xfrm>
          <a:prstGeom prst="rect">
            <a:avLst/>
          </a:prstGeom>
        </p:spPr>
      </p:pic>
      <p:pic>
        <p:nvPicPr>
          <p:cNvPr id="4" name="Image 3">
            <a:extLst>
              <a:ext uri="{FF2B5EF4-FFF2-40B4-BE49-F238E27FC236}">
                <a16:creationId xmlns:a16="http://schemas.microsoft.com/office/drawing/2014/main" id="{5CFC0EDD-31FE-5E75-A14A-F43DFB43F144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950849" y="5387594"/>
            <a:ext cx="8703193" cy="26890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93483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F8FB3FE-F098-48A5-BEFD-C16FE05BEB9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43883" y="1442595"/>
            <a:ext cx="5575917" cy="463447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FB042930-FB8B-4694-840E-F892D079A4B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442595"/>
            <a:ext cx="5412106" cy="463447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8" name="Espace réservé du titre 1">
            <a:extLst>
              <a:ext uri="{FF2B5EF4-FFF2-40B4-BE49-F238E27FC236}">
                <a16:creationId xmlns:a16="http://schemas.microsoft.com/office/drawing/2014/main" id="{EC380491-D315-4FAE-BE69-B0714C8AD1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3883" y="365126"/>
            <a:ext cx="11140423" cy="99315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/>
              <a:t>Modifiez le style du titre</a:t>
            </a:r>
          </a:p>
        </p:txBody>
      </p:sp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10AF9B89-C281-4081-9323-86B43197CEB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2950" y="6356350"/>
            <a:ext cx="1052360" cy="365125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r>
              <a:rPr lang="fr-FR" dirty="0"/>
              <a:t>28/11/2025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F3F4D248-ECCF-4030-997E-76EC64DD363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CCCD983-8595-4C16-A1BD-CD7DAB7F464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172730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titre 1">
            <a:extLst>
              <a:ext uri="{FF2B5EF4-FFF2-40B4-BE49-F238E27FC236}">
                <a16:creationId xmlns:a16="http://schemas.microsoft.com/office/drawing/2014/main" id="{9914C07B-269E-4A3D-BF81-CB80039915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3883" y="365126"/>
            <a:ext cx="11140423" cy="99315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/>
              <a:t>Modifiez le style du titre</a:t>
            </a:r>
          </a:p>
        </p:txBody>
      </p:sp>
      <p:sp>
        <p:nvSpPr>
          <p:cNvPr id="8" name="Espace réservé du contenu 2">
            <a:extLst>
              <a:ext uri="{FF2B5EF4-FFF2-40B4-BE49-F238E27FC236}">
                <a16:creationId xmlns:a16="http://schemas.microsoft.com/office/drawing/2014/main" id="{89943B32-6211-4A9E-B8CD-F8DED9C868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3883" y="1455933"/>
            <a:ext cx="11140423" cy="4578982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7AFC9E62-E14D-4C49-838D-CADA1116F38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CCCD983-8595-4C16-A1BD-CD7DAB7F464E}" type="slidenum">
              <a:rPr lang="fr-FR" smtClean="0"/>
              <a:t>‹N°›</a:t>
            </a:fld>
            <a:endParaRPr lang="fr-FR"/>
          </a:p>
        </p:txBody>
      </p:sp>
      <p:sp>
        <p:nvSpPr>
          <p:cNvPr id="10" name="Espace réservé de la date 1">
            <a:extLst>
              <a:ext uri="{FF2B5EF4-FFF2-40B4-BE49-F238E27FC236}">
                <a16:creationId xmlns:a16="http://schemas.microsoft.com/office/drawing/2014/main" id="{99AFDEF4-9EDD-4C84-B6E4-3E6D388AEA0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2950" y="6356350"/>
            <a:ext cx="1052360" cy="365125"/>
          </a:xfrm>
          <a:prstGeom prst="rect">
            <a:avLst/>
          </a:prstGeom>
        </p:spPr>
        <p:txBody>
          <a:bodyPr/>
          <a:lstStyle/>
          <a:p>
            <a:r>
              <a:rPr lang="fr-FR"/>
              <a:t>28/11/2025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757288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703A0360-BCAD-476D-82EA-3CD109683C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3883" y="365126"/>
            <a:ext cx="11140423" cy="99315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B11C6FA6-E9FF-4280-A7D7-2B0C515942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43883" y="1455933"/>
            <a:ext cx="11140423" cy="4578982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ECF7B76-3D7E-4040-9771-CFF7B2DE3DC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84306" y="3246438"/>
            <a:ext cx="6076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2A25FDE9-EEED-41B5-9F81-43ECE73127AE}" type="slidenum">
              <a:rPr lang="fr-FR" smtClean="0"/>
              <a:t>‹N°›</a:t>
            </a:fld>
            <a:endParaRPr lang="fr-FR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87552C8-ABFB-409F-A677-DD06CFF2012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72981" y="6257043"/>
            <a:ext cx="11592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i="0">
                <a:solidFill>
                  <a:schemeClr val="bg1"/>
                </a:solidFill>
              </a:defRPr>
            </a:lvl1pPr>
          </a:lstStyle>
          <a:p>
            <a:r>
              <a:rPr lang="fr-FR" dirty="0"/>
              <a:t>28/11/2025</a:t>
            </a:r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031D92C-9B1C-43A3-8F39-12DABCFD148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526959" y="6270359"/>
            <a:ext cx="88954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i="1" u="none">
                <a:solidFill>
                  <a:schemeClr val="bg1"/>
                </a:solidFill>
                <a:effectLst/>
              </a:defRPr>
            </a:lvl1pPr>
          </a:lstStyle>
          <a:p>
            <a:endParaRPr lang="fr-FR"/>
          </a:p>
        </p:txBody>
      </p:sp>
      <p:sp>
        <p:nvSpPr>
          <p:cNvPr id="9" name="Forme libre : forme 8">
            <a:extLst>
              <a:ext uri="{FF2B5EF4-FFF2-40B4-BE49-F238E27FC236}">
                <a16:creationId xmlns:a16="http://schemas.microsoft.com/office/drawing/2014/main" id="{46A326E4-D1BF-4577-8846-52D1BD6FF2F4}"/>
              </a:ext>
            </a:extLst>
          </p:cNvPr>
          <p:cNvSpPr/>
          <p:nvPr/>
        </p:nvSpPr>
        <p:spPr>
          <a:xfrm>
            <a:off x="172981" y="170498"/>
            <a:ext cx="537621" cy="547120"/>
          </a:xfrm>
          <a:custGeom>
            <a:avLst/>
            <a:gdLst>
              <a:gd name="connsiteX0" fmla="*/ 261212 w 537621"/>
              <a:gd name="connsiteY0" fmla="*/ 182373 h 547120"/>
              <a:gd name="connsiteX1" fmla="*/ 261212 w 537621"/>
              <a:gd name="connsiteY1" fmla="*/ 182373 h 547120"/>
              <a:gd name="connsiteX2" fmla="*/ 458783 w 537621"/>
              <a:gd name="connsiteY2" fmla="*/ 182373 h 547120"/>
              <a:gd name="connsiteX3" fmla="*/ 458783 w 537621"/>
              <a:gd name="connsiteY3" fmla="*/ 182373 h 547120"/>
              <a:gd name="connsiteX4" fmla="*/ 537622 w 537621"/>
              <a:gd name="connsiteY4" fmla="*/ 182373 h 547120"/>
              <a:gd name="connsiteX5" fmla="*/ 537622 w 537621"/>
              <a:gd name="connsiteY5" fmla="*/ 104485 h 547120"/>
              <a:gd name="connsiteX6" fmla="*/ 537622 w 537621"/>
              <a:gd name="connsiteY6" fmla="*/ 104485 h 547120"/>
              <a:gd name="connsiteX7" fmla="*/ 537622 w 537621"/>
              <a:gd name="connsiteY7" fmla="*/ 91187 h 547120"/>
              <a:gd name="connsiteX8" fmla="*/ 537622 w 537621"/>
              <a:gd name="connsiteY8" fmla="*/ 0 h 547120"/>
              <a:gd name="connsiteX9" fmla="*/ 224167 w 537621"/>
              <a:gd name="connsiteY9" fmla="*/ 0 h 547120"/>
              <a:gd name="connsiteX10" fmla="*/ 78839 w 537621"/>
              <a:gd name="connsiteY10" fmla="*/ 0 h 547120"/>
              <a:gd name="connsiteX11" fmla="*/ 0 w 537621"/>
              <a:gd name="connsiteY11" fmla="*/ 78839 h 547120"/>
              <a:gd name="connsiteX12" fmla="*/ 0 w 537621"/>
              <a:gd name="connsiteY12" fmla="*/ 468282 h 547120"/>
              <a:gd name="connsiteX13" fmla="*/ 0 w 537621"/>
              <a:gd name="connsiteY13" fmla="*/ 468282 h 547120"/>
              <a:gd name="connsiteX14" fmla="*/ 0 w 537621"/>
              <a:gd name="connsiteY14" fmla="*/ 547120 h 547120"/>
              <a:gd name="connsiteX15" fmla="*/ 78839 w 537621"/>
              <a:gd name="connsiteY15" fmla="*/ 547120 h 547120"/>
              <a:gd name="connsiteX16" fmla="*/ 78839 w 537621"/>
              <a:gd name="connsiteY16" fmla="*/ 547120 h 547120"/>
              <a:gd name="connsiteX17" fmla="*/ 92137 w 537621"/>
              <a:gd name="connsiteY17" fmla="*/ 547120 h 547120"/>
              <a:gd name="connsiteX18" fmla="*/ 183323 w 537621"/>
              <a:gd name="connsiteY18" fmla="*/ 547120 h 547120"/>
              <a:gd name="connsiteX19" fmla="*/ 183323 w 537621"/>
              <a:gd name="connsiteY19" fmla="*/ 182373 h 547120"/>
              <a:gd name="connsiteX20" fmla="*/ 261212 w 537621"/>
              <a:gd name="connsiteY20" fmla="*/ 182373 h 5471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537621" h="547120">
                <a:moveTo>
                  <a:pt x="261212" y="182373"/>
                </a:moveTo>
                <a:lnTo>
                  <a:pt x="261212" y="182373"/>
                </a:lnTo>
                <a:lnTo>
                  <a:pt x="458783" y="182373"/>
                </a:lnTo>
                <a:lnTo>
                  <a:pt x="458783" y="182373"/>
                </a:lnTo>
                <a:lnTo>
                  <a:pt x="537622" y="182373"/>
                </a:lnTo>
                <a:lnTo>
                  <a:pt x="537622" y="104485"/>
                </a:lnTo>
                <a:lnTo>
                  <a:pt x="537622" y="104485"/>
                </a:lnTo>
                <a:lnTo>
                  <a:pt x="537622" y="91187"/>
                </a:lnTo>
                <a:lnTo>
                  <a:pt x="537622" y="0"/>
                </a:lnTo>
                <a:lnTo>
                  <a:pt x="224167" y="0"/>
                </a:lnTo>
                <a:lnTo>
                  <a:pt x="78839" y="0"/>
                </a:lnTo>
                <a:cubicBezTo>
                  <a:pt x="35145" y="0"/>
                  <a:pt x="0" y="35145"/>
                  <a:pt x="0" y="78839"/>
                </a:cubicBezTo>
                <a:lnTo>
                  <a:pt x="0" y="468282"/>
                </a:lnTo>
                <a:lnTo>
                  <a:pt x="0" y="468282"/>
                </a:lnTo>
                <a:lnTo>
                  <a:pt x="0" y="547120"/>
                </a:lnTo>
                <a:lnTo>
                  <a:pt x="78839" y="547120"/>
                </a:lnTo>
                <a:cubicBezTo>
                  <a:pt x="78839" y="547120"/>
                  <a:pt x="78839" y="547120"/>
                  <a:pt x="78839" y="547120"/>
                </a:cubicBezTo>
                <a:lnTo>
                  <a:pt x="92137" y="547120"/>
                </a:lnTo>
                <a:lnTo>
                  <a:pt x="183323" y="547120"/>
                </a:lnTo>
                <a:lnTo>
                  <a:pt x="183323" y="182373"/>
                </a:lnTo>
                <a:lnTo>
                  <a:pt x="261212" y="182373"/>
                </a:lnTo>
                <a:close/>
              </a:path>
            </a:pathLst>
          </a:custGeom>
          <a:solidFill>
            <a:schemeClr val="bg1"/>
          </a:solidFill>
          <a:ln w="9486" cap="flat">
            <a:solidFill>
              <a:schemeClr val="bg1"/>
            </a:solidFill>
            <a:prstDash val="solid"/>
            <a:miter/>
          </a:ln>
        </p:spPr>
        <p:txBody>
          <a:bodyPr rtlCol="0" anchor="ctr"/>
          <a:lstStyle/>
          <a:p>
            <a:endParaRPr lang="fr-FR"/>
          </a:p>
        </p:txBody>
      </p:sp>
      <p:cxnSp>
        <p:nvCxnSpPr>
          <p:cNvPr id="12" name="Connecteur droit 11">
            <a:extLst>
              <a:ext uri="{FF2B5EF4-FFF2-40B4-BE49-F238E27FC236}">
                <a16:creationId xmlns:a16="http://schemas.microsoft.com/office/drawing/2014/main" id="{16EB9B03-A36F-4E20-AF1F-D3874C0512D5}"/>
              </a:ext>
            </a:extLst>
          </p:cNvPr>
          <p:cNvCxnSpPr>
            <a:cxnSpLocks/>
          </p:cNvCxnSpPr>
          <p:nvPr/>
        </p:nvCxnSpPr>
        <p:spPr>
          <a:xfrm>
            <a:off x="443883" y="1367099"/>
            <a:ext cx="11140423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cteur droit 18">
            <a:extLst>
              <a:ext uri="{FF2B5EF4-FFF2-40B4-BE49-F238E27FC236}">
                <a16:creationId xmlns:a16="http://schemas.microsoft.com/office/drawing/2014/main" id="{3BB26D7D-F9B5-45FB-9BCC-A146A30F429A}"/>
              </a:ext>
            </a:extLst>
          </p:cNvPr>
          <p:cNvCxnSpPr>
            <a:cxnSpLocks/>
          </p:cNvCxnSpPr>
          <p:nvPr/>
        </p:nvCxnSpPr>
        <p:spPr>
          <a:xfrm>
            <a:off x="1436370" y="6339912"/>
            <a:ext cx="0" cy="198120"/>
          </a:xfrm>
          <a:prstGeom prst="line">
            <a:avLst/>
          </a:prstGeom>
          <a:ln w="127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0" name="Graphique 12">
            <a:extLst>
              <a:ext uri="{FF2B5EF4-FFF2-40B4-BE49-F238E27FC236}">
                <a16:creationId xmlns:a16="http://schemas.microsoft.com/office/drawing/2014/main" id="{3C8AFBC1-C02D-40F4-A17F-04F61BD880C3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10160809" y="6256728"/>
            <a:ext cx="397081" cy="396000"/>
            <a:chOff x="10524565" y="360589"/>
            <a:chExt cx="1219200" cy="1219200"/>
          </a:xfrm>
          <a:solidFill>
            <a:schemeClr val="bg1"/>
          </a:solidFill>
        </p:grpSpPr>
        <p:sp>
          <p:nvSpPr>
            <p:cNvPr id="31" name="Forme libre : forme 30">
              <a:extLst>
                <a:ext uri="{FF2B5EF4-FFF2-40B4-BE49-F238E27FC236}">
                  <a16:creationId xmlns:a16="http://schemas.microsoft.com/office/drawing/2014/main" id="{BF55974F-0BDD-493C-9CB8-807C0AC6A7FA}"/>
                </a:ext>
              </a:extLst>
            </p:cNvPr>
            <p:cNvSpPr/>
            <p:nvPr/>
          </p:nvSpPr>
          <p:spPr>
            <a:xfrm>
              <a:off x="10524565" y="360589"/>
              <a:ext cx="1215390" cy="1215390"/>
            </a:xfrm>
            <a:custGeom>
              <a:avLst/>
              <a:gdLst>
                <a:gd name="connsiteX0" fmla="*/ 1215390 w 1215390"/>
                <a:gd name="connsiteY0" fmla="*/ 607695 h 1215390"/>
                <a:gd name="connsiteX1" fmla="*/ 607695 w 1215390"/>
                <a:gd name="connsiteY1" fmla="*/ 1215390 h 1215390"/>
                <a:gd name="connsiteX2" fmla="*/ 0 w 1215390"/>
                <a:gd name="connsiteY2" fmla="*/ 607695 h 1215390"/>
                <a:gd name="connsiteX3" fmla="*/ 607695 w 1215390"/>
                <a:gd name="connsiteY3" fmla="*/ 0 h 1215390"/>
                <a:gd name="connsiteX4" fmla="*/ 1215390 w 1215390"/>
                <a:gd name="connsiteY4" fmla="*/ 607695 h 12153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15390" h="1215390">
                  <a:moveTo>
                    <a:pt x="1215390" y="607695"/>
                  </a:moveTo>
                  <a:cubicBezTo>
                    <a:pt x="1215390" y="943316"/>
                    <a:pt x="943316" y="1215390"/>
                    <a:pt x="607695" y="1215390"/>
                  </a:cubicBezTo>
                  <a:cubicBezTo>
                    <a:pt x="272074" y="1215390"/>
                    <a:pt x="0" y="943316"/>
                    <a:pt x="0" y="607695"/>
                  </a:cubicBezTo>
                  <a:cubicBezTo>
                    <a:pt x="0" y="272074"/>
                    <a:pt x="272074" y="0"/>
                    <a:pt x="607695" y="0"/>
                  </a:cubicBezTo>
                  <a:cubicBezTo>
                    <a:pt x="943316" y="0"/>
                    <a:pt x="1215390" y="272074"/>
                    <a:pt x="1215390" y="60769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>
                <a:solidFill>
                  <a:schemeClr val="accent1"/>
                </a:solidFill>
              </a:endParaRPr>
            </a:p>
          </p:txBody>
        </p:sp>
        <p:grpSp>
          <p:nvGrpSpPr>
            <p:cNvPr id="32" name="Graphique 12">
              <a:extLst>
                <a:ext uri="{FF2B5EF4-FFF2-40B4-BE49-F238E27FC236}">
                  <a16:creationId xmlns:a16="http://schemas.microsoft.com/office/drawing/2014/main" id="{8142249A-1396-4F77-A5AC-1165E646921F}"/>
                </a:ext>
              </a:extLst>
            </p:cNvPr>
            <p:cNvGrpSpPr/>
            <p:nvPr/>
          </p:nvGrpSpPr>
          <p:grpSpPr>
            <a:xfrm>
              <a:off x="10758880" y="704441"/>
              <a:ext cx="746759" cy="497205"/>
              <a:chOff x="10758880" y="704441"/>
              <a:chExt cx="746759" cy="497205"/>
            </a:xfrm>
            <a:grpFill/>
          </p:grpSpPr>
          <p:sp>
            <p:nvSpPr>
              <p:cNvPr id="33" name="Forme libre : forme 32">
                <a:extLst>
                  <a:ext uri="{FF2B5EF4-FFF2-40B4-BE49-F238E27FC236}">
                    <a16:creationId xmlns:a16="http://schemas.microsoft.com/office/drawing/2014/main" id="{772E6C65-045E-4DCD-A1FA-9EB9A47949A2}"/>
                  </a:ext>
                </a:extLst>
              </p:cNvPr>
              <p:cNvSpPr/>
              <p:nvPr/>
            </p:nvSpPr>
            <p:spPr>
              <a:xfrm>
                <a:off x="10758880" y="704441"/>
                <a:ext cx="398145" cy="497205"/>
              </a:xfrm>
              <a:custGeom>
                <a:avLst/>
                <a:gdLst>
                  <a:gd name="connsiteX0" fmla="*/ 346710 w 398145"/>
                  <a:gd name="connsiteY0" fmla="*/ 130493 h 497205"/>
                  <a:gd name="connsiteX1" fmla="*/ 210503 w 398145"/>
                  <a:gd name="connsiteY1" fmla="*/ 89535 h 497205"/>
                  <a:gd name="connsiteX2" fmla="*/ 119062 w 398145"/>
                  <a:gd name="connsiteY2" fmla="*/ 146685 h 497205"/>
                  <a:gd name="connsiteX3" fmla="*/ 218123 w 398145"/>
                  <a:gd name="connsiteY3" fmla="*/ 201930 h 497205"/>
                  <a:gd name="connsiteX4" fmla="*/ 244792 w 398145"/>
                  <a:gd name="connsiteY4" fmla="*/ 206693 h 497205"/>
                  <a:gd name="connsiteX5" fmla="*/ 398145 w 398145"/>
                  <a:gd name="connsiteY5" fmla="*/ 340995 h 497205"/>
                  <a:gd name="connsiteX6" fmla="*/ 201930 w 398145"/>
                  <a:gd name="connsiteY6" fmla="*/ 497205 h 497205"/>
                  <a:gd name="connsiteX7" fmla="*/ 0 w 398145"/>
                  <a:gd name="connsiteY7" fmla="*/ 434340 h 497205"/>
                  <a:gd name="connsiteX8" fmla="*/ 49530 w 398145"/>
                  <a:gd name="connsiteY8" fmla="*/ 357188 h 497205"/>
                  <a:gd name="connsiteX9" fmla="*/ 202883 w 398145"/>
                  <a:gd name="connsiteY9" fmla="*/ 408623 h 497205"/>
                  <a:gd name="connsiteX10" fmla="*/ 297180 w 398145"/>
                  <a:gd name="connsiteY10" fmla="*/ 350520 h 497205"/>
                  <a:gd name="connsiteX11" fmla="*/ 195262 w 398145"/>
                  <a:gd name="connsiteY11" fmla="*/ 294323 h 497205"/>
                  <a:gd name="connsiteX12" fmla="*/ 164783 w 398145"/>
                  <a:gd name="connsiteY12" fmla="*/ 289560 h 497205"/>
                  <a:gd name="connsiteX13" fmla="*/ 18097 w 398145"/>
                  <a:gd name="connsiteY13" fmla="*/ 152400 h 497205"/>
                  <a:gd name="connsiteX14" fmla="*/ 209550 w 398145"/>
                  <a:gd name="connsiteY14" fmla="*/ 0 h 497205"/>
                  <a:gd name="connsiteX15" fmla="*/ 393383 w 398145"/>
                  <a:gd name="connsiteY15" fmla="*/ 51435 h 497205"/>
                  <a:gd name="connsiteX16" fmla="*/ 346710 w 398145"/>
                  <a:gd name="connsiteY16" fmla="*/ 130493 h 49720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398145" h="497205">
                    <a:moveTo>
                      <a:pt x="346710" y="130493"/>
                    </a:moveTo>
                    <a:cubicBezTo>
                      <a:pt x="308610" y="107633"/>
                      <a:pt x="262890" y="89535"/>
                      <a:pt x="210503" y="89535"/>
                    </a:cubicBezTo>
                    <a:cubicBezTo>
                      <a:pt x="156210" y="89535"/>
                      <a:pt x="119062" y="110490"/>
                      <a:pt x="119062" y="146685"/>
                    </a:cubicBezTo>
                    <a:cubicBezTo>
                      <a:pt x="119062" y="181928"/>
                      <a:pt x="160973" y="192405"/>
                      <a:pt x="218123" y="201930"/>
                    </a:cubicBezTo>
                    <a:lnTo>
                      <a:pt x="244792" y="206693"/>
                    </a:lnTo>
                    <a:cubicBezTo>
                      <a:pt x="330518" y="220980"/>
                      <a:pt x="398145" y="257175"/>
                      <a:pt x="398145" y="340995"/>
                    </a:cubicBezTo>
                    <a:cubicBezTo>
                      <a:pt x="398145" y="446723"/>
                      <a:pt x="304800" y="497205"/>
                      <a:pt x="201930" y="497205"/>
                    </a:cubicBezTo>
                    <a:cubicBezTo>
                      <a:pt x="129540" y="497205"/>
                      <a:pt x="51435" y="476250"/>
                      <a:pt x="0" y="434340"/>
                    </a:cubicBezTo>
                    <a:lnTo>
                      <a:pt x="49530" y="357188"/>
                    </a:lnTo>
                    <a:cubicBezTo>
                      <a:pt x="83820" y="384810"/>
                      <a:pt x="140970" y="408623"/>
                      <a:pt x="202883" y="408623"/>
                    </a:cubicBezTo>
                    <a:cubicBezTo>
                      <a:pt x="256223" y="408623"/>
                      <a:pt x="297180" y="387668"/>
                      <a:pt x="297180" y="350520"/>
                    </a:cubicBezTo>
                    <a:cubicBezTo>
                      <a:pt x="297180" y="317183"/>
                      <a:pt x="261937" y="304800"/>
                      <a:pt x="195262" y="294323"/>
                    </a:cubicBezTo>
                    <a:lnTo>
                      <a:pt x="164783" y="289560"/>
                    </a:lnTo>
                    <a:cubicBezTo>
                      <a:pt x="80010" y="276225"/>
                      <a:pt x="18097" y="239078"/>
                      <a:pt x="18097" y="152400"/>
                    </a:cubicBezTo>
                    <a:cubicBezTo>
                      <a:pt x="18097" y="52388"/>
                      <a:pt x="107633" y="0"/>
                      <a:pt x="209550" y="0"/>
                    </a:cubicBezTo>
                    <a:cubicBezTo>
                      <a:pt x="277178" y="0"/>
                      <a:pt x="332423" y="15240"/>
                      <a:pt x="393383" y="51435"/>
                    </a:cubicBezTo>
                    <a:lnTo>
                      <a:pt x="346710" y="130493"/>
                    </a:lnTo>
                    <a:close/>
                  </a:path>
                </a:pathLst>
              </a:custGeom>
              <a:solidFill>
                <a:srgbClr val="EF3E50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fr-FR"/>
              </a:p>
            </p:txBody>
          </p:sp>
          <p:sp>
            <p:nvSpPr>
              <p:cNvPr id="34" name="Forme libre : forme 33">
                <a:extLst>
                  <a:ext uri="{FF2B5EF4-FFF2-40B4-BE49-F238E27FC236}">
                    <a16:creationId xmlns:a16="http://schemas.microsoft.com/office/drawing/2014/main" id="{2B94658A-1C9B-4767-B423-D3C046F7EEF2}"/>
                  </a:ext>
                </a:extLst>
              </p:cNvPr>
              <p:cNvSpPr/>
              <p:nvPr/>
            </p:nvSpPr>
            <p:spPr>
              <a:xfrm>
                <a:off x="11215127" y="860651"/>
                <a:ext cx="290512" cy="333375"/>
              </a:xfrm>
              <a:custGeom>
                <a:avLst/>
                <a:gdLst>
                  <a:gd name="connsiteX0" fmla="*/ 287655 w 290512"/>
                  <a:gd name="connsiteY0" fmla="*/ 66675 h 333375"/>
                  <a:gd name="connsiteX1" fmla="*/ 122873 w 290512"/>
                  <a:gd name="connsiteY1" fmla="*/ 253365 h 333375"/>
                  <a:gd name="connsiteX2" fmla="*/ 290513 w 290512"/>
                  <a:gd name="connsiteY2" fmla="*/ 253365 h 333375"/>
                  <a:gd name="connsiteX3" fmla="*/ 290513 w 290512"/>
                  <a:gd name="connsiteY3" fmla="*/ 333375 h 333375"/>
                  <a:gd name="connsiteX4" fmla="*/ 0 w 290512"/>
                  <a:gd name="connsiteY4" fmla="*/ 333375 h 333375"/>
                  <a:gd name="connsiteX5" fmla="*/ 0 w 290512"/>
                  <a:gd name="connsiteY5" fmla="*/ 268605 h 333375"/>
                  <a:gd name="connsiteX6" fmla="*/ 167640 w 290512"/>
                  <a:gd name="connsiteY6" fmla="*/ 80010 h 333375"/>
                  <a:gd name="connsiteX7" fmla="*/ 5715 w 290512"/>
                  <a:gd name="connsiteY7" fmla="*/ 80010 h 333375"/>
                  <a:gd name="connsiteX8" fmla="*/ 5715 w 290512"/>
                  <a:gd name="connsiteY8" fmla="*/ 0 h 333375"/>
                  <a:gd name="connsiteX9" fmla="*/ 286703 w 290512"/>
                  <a:gd name="connsiteY9" fmla="*/ 0 h 333375"/>
                  <a:gd name="connsiteX10" fmla="*/ 286703 w 290512"/>
                  <a:gd name="connsiteY10" fmla="*/ 66675 h 3333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90512" h="333375">
                    <a:moveTo>
                      <a:pt x="287655" y="66675"/>
                    </a:moveTo>
                    <a:lnTo>
                      <a:pt x="122873" y="253365"/>
                    </a:lnTo>
                    <a:lnTo>
                      <a:pt x="290513" y="253365"/>
                    </a:lnTo>
                    <a:lnTo>
                      <a:pt x="290513" y="333375"/>
                    </a:lnTo>
                    <a:lnTo>
                      <a:pt x="0" y="333375"/>
                    </a:lnTo>
                    <a:lnTo>
                      <a:pt x="0" y="268605"/>
                    </a:lnTo>
                    <a:lnTo>
                      <a:pt x="167640" y="80010"/>
                    </a:lnTo>
                    <a:lnTo>
                      <a:pt x="5715" y="80010"/>
                    </a:lnTo>
                    <a:lnTo>
                      <a:pt x="5715" y="0"/>
                    </a:lnTo>
                    <a:lnTo>
                      <a:pt x="286703" y="0"/>
                    </a:lnTo>
                    <a:lnTo>
                      <a:pt x="286703" y="66675"/>
                    </a:lnTo>
                    <a:close/>
                  </a:path>
                </a:pathLst>
              </a:custGeom>
              <a:solidFill>
                <a:srgbClr val="EF3E50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fr-FR"/>
              </a:p>
            </p:txBody>
          </p:sp>
        </p:grpSp>
      </p:grpSp>
      <p:pic>
        <p:nvPicPr>
          <p:cNvPr id="7" name="Image 6" descr="Une image contenant texte, Police, capture d’écran, carte de visite&#10;&#10;Description générée automatiquement">
            <a:extLst>
              <a:ext uri="{FF2B5EF4-FFF2-40B4-BE49-F238E27FC236}">
                <a16:creationId xmlns:a16="http://schemas.microsoft.com/office/drawing/2014/main" id="{06995DC8-E699-FD78-AE75-6D6BECBA19D4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8095" y="6123748"/>
            <a:ext cx="3940924" cy="12176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67763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Calibri" panose="020F0502020204030204" pitchFamily="34" charset="0"/>
        <a:buChar char="›"/>
        <a:defRPr sz="2800" kern="1200">
          <a:solidFill>
            <a:schemeClr val="bg2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Calibri" panose="020F0502020204030204" pitchFamily="34" charset="0"/>
        <a:buChar char="-"/>
        <a:defRPr sz="2400" kern="1200">
          <a:solidFill>
            <a:schemeClr val="bg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Courier New" panose="02070309020205020404" pitchFamily="49" charset="0"/>
        <a:buChar char="o"/>
        <a:defRPr sz="1800" kern="1200">
          <a:solidFill>
            <a:schemeClr val="bg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"/>
        <a:defRPr sz="1800" kern="1200">
          <a:solidFill>
            <a:schemeClr val="bg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e libre : forme 6">
            <a:extLst>
              <a:ext uri="{FF2B5EF4-FFF2-40B4-BE49-F238E27FC236}">
                <a16:creationId xmlns:a16="http://schemas.microsoft.com/office/drawing/2014/main" id="{521CBEA8-AC96-4125-A871-B8D92E95BF1B}"/>
              </a:ext>
            </a:extLst>
          </p:cNvPr>
          <p:cNvSpPr/>
          <p:nvPr userDrawn="1"/>
        </p:nvSpPr>
        <p:spPr>
          <a:xfrm>
            <a:off x="172981" y="170498"/>
            <a:ext cx="537621" cy="547120"/>
          </a:xfrm>
          <a:custGeom>
            <a:avLst/>
            <a:gdLst>
              <a:gd name="connsiteX0" fmla="*/ 261212 w 537621"/>
              <a:gd name="connsiteY0" fmla="*/ 182373 h 547120"/>
              <a:gd name="connsiteX1" fmla="*/ 261212 w 537621"/>
              <a:gd name="connsiteY1" fmla="*/ 182373 h 547120"/>
              <a:gd name="connsiteX2" fmla="*/ 458783 w 537621"/>
              <a:gd name="connsiteY2" fmla="*/ 182373 h 547120"/>
              <a:gd name="connsiteX3" fmla="*/ 458783 w 537621"/>
              <a:gd name="connsiteY3" fmla="*/ 182373 h 547120"/>
              <a:gd name="connsiteX4" fmla="*/ 537622 w 537621"/>
              <a:gd name="connsiteY4" fmla="*/ 182373 h 547120"/>
              <a:gd name="connsiteX5" fmla="*/ 537622 w 537621"/>
              <a:gd name="connsiteY5" fmla="*/ 104485 h 547120"/>
              <a:gd name="connsiteX6" fmla="*/ 537622 w 537621"/>
              <a:gd name="connsiteY6" fmla="*/ 104485 h 547120"/>
              <a:gd name="connsiteX7" fmla="*/ 537622 w 537621"/>
              <a:gd name="connsiteY7" fmla="*/ 91187 h 547120"/>
              <a:gd name="connsiteX8" fmla="*/ 537622 w 537621"/>
              <a:gd name="connsiteY8" fmla="*/ 0 h 547120"/>
              <a:gd name="connsiteX9" fmla="*/ 224167 w 537621"/>
              <a:gd name="connsiteY9" fmla="*/ 0 h 547120"/>
              <a:gd name="connsiteX10" fmla="*/ 78839 w 537621"/>
              <a:gd name="connsiteY10" fmla="*/ 0 h 547120"/>
              <a:gd name="connsiteX11" fmla="*/ 0 w 537621"/>
              <a:gd name="connsiteY11" fmla="*/ 78839 h 547120"/>
              <a:gd name="connsiteX12" fmla="*/ 0 w 537621"/>
              <a:gd name="connsiteY12" fmla="*/ 468282 h 547120"/>
              <a:gd name="connsiteX13" fmla="*/ 0 w 537621"/>
              <a:gd name="connsiteY13" fmla="*/ 468282 h 547120"/>
              <a:gd name="connsiteX14" fmla="*/ 0 w 537621"/>
              <a:gd name="connsiteY14" fmla="*/ 547120 h 547120"/>
              <a:gd name="connsiteX15" fmla="*/ 78839 w 537621"/>
              <a:gd name="connsiteY15" fmla="*/ 547120 h 547120"/>
              <a:gd name="connsiteX16" fmla="*/ 78839 w 537621"/>
              <a:gd name="connsiteY16" fmla="*/ 547120 h 547120"/>
              <a:gd name="connsiteX17" fmla="*/ 92137 w 537621"/>
              <a:gd name="connsiteY17" fmla="*/ 547120 h 547120"/>
              <a:gd name="connsiteX18" fmla="*/ 183323 w 537621"/>
              <a:gd name="connsiteY18" fmla="*/ 547120 h 547120"/>
              <a:gd name="connsiteX19" fmla="*/ 183323 w 537621"/>
              <a:gd name="connsiteY19" fmla="*/ 182373 h 547120"/>
              <a:gd name="connsiteX20" fmla="*/ 261212 w 537621"/>
              <a:gd name="connsiteY20" fmla="*/ 182373 h 5471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537621" h="547120">
                <a:moveTo>
                  <a:pt x="261212" y="182373"/>
                </a:moveTo>
                <a:lnTo>
                  <a:pt x="261212" y="182373"/>
                </a:lnTo>
                <a:lnTo>
                  <a:pt x="458783" y="182373"/>
                </a:lnTo>
                <a:lnTo>
                  <a:pt x="458783" y="182373"/>
                </a:lnTo>
                <a:lnTo>
                  <a:pt x="537622" y="182373"/>
                </a:lnTo>
                <a:lnTo>
                  <a:pt x="537622" y="104485"/>
                </a:lnTo>
                <a:lnTo>
                  <a:pt x="537622" y="104485"/>
                </a:lnTo>
                <a:lnTo>
                  <a:pt x="537622" y="91187"/>
                </a:lnTo>
                <a:lnTo>
                  <a:pt x="537622" y="0"/>
                </a:lnTo>
                <a:lnTo>
                  <a:pt x="224167" y="0"/>
                </a:lnTo>
                <a:lnTo>
                  <a:pt x="78839" y="0"/>
                </a:lnTo>
                <a:cubicBezTo>
                  <a:pt x="35145" y="0"/>
                  <a:pt x="0" y="35145"/>
                  <a:pt x="0" y="78839"/>
                </a:cubicBezTo>
                <a:lnTo>
                  <a:pt x="0" y="468282"/>
                </a:lnTo>
                <a:lnTo>
                  <a:pt x="0" y="468282"/>
                </a:lnTo>
                <a:lnTo>
                  <a:pt x="0" y="547120"/>
                </a:lnTo>
                <a:lnTo>
                  <a:pt x="78839" y="547120"/>
                </a:lnTo>
                <a:cubicBezTo>
                  <a:pt x="78839" y="547120"/>
                  <a:pt x="78839" y="547120"/>
                  <a:pt x="78839" y="547120"/>
                </a:cubicBezTo>
                <a:lnTo>
                  <a:pt x="92137" y="547120"/>
                </a:lnTo>
                <a:lnTo>
                  <a:pt x="183323" y="547120"/>
                </a:lnTo>
                <a:lnTo>
                  <a:pt x="183323" y="182373"/>
                </a:lnTo>
                <a:lnTo>
                  <a:pt x="261212" y="182373"/>
                </a:lnTo>
                <a:close/>
              </a:path>
            </a:pathLst>
          </a:custGeom>
          <a:solidFill>
            <a:srgbClr val="EF3E50"/>
          </a:solidFill>
          <a:ln w="9486" cap="flat">
            <a:solidFill>
              <a:srgbClr val="EF3E50"/>
            </a:solidFill>
            <a:prstDash val="solid"/>
            <a:miter/>
          </a:ln>
        </p:spPr>
        <p:txBody>
          <a:bodyPr rtlCol="0" anchor="ctr"/>
          <a:lstStyle/>
          <a:p>
            <a:endParaRPr lang="fr-FR"/>
          </a:p>
        </p:txBody>
      </p:sp>
      <p:sp>
        <p:nvSpPr>
          <p:cNvPr id="8" name="Espace réservé du titre 1">
            <a:extLst>
              <a:ext uri="{FF2B5EF4-FFF2-40B4-BE49-F238E27FC236}">
                <a16:creationId xmlns:a16="http://schemas.microsoft.com/office/drawing/2014/main" id="{2CF66E1E-248E-457F-9379-61712B31C5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3883" y="365126"/>
            <a:ext cx="11140423" cy="99315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/>
              <a:t>Modifiez le style du titre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F5CA987-095A-493A-9996-7F1217216A22}"/>
              </a:ext>
            </a:extLst>
          </p:cNvPr>
          <p:cNvSpPr/>
          <p:nvPr userDrawn="1"/>
        </p:nvSpPr>
        <p:spPr>
          <a:xfrm>
            <a:off x="0" y="6176963"/>
            <a:ext cx="12192000" cy="678206"/>
          </a:xfrm>
          <a:prstGeom prst="rect">
            <a:avLst/>
          </a:prstGeom>
          <a:solidFill>
            <a:srgbClr val="EF3E50"/>
          </a:solidFill>
          <a:ln>
            <a:solidFill>
              <a:srgbClr val="EF3E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Espace réservé du pied de page 10">
            <a:extLst>
              <a:ext uri="{FF2B5EF4-FFF2-40B4-BE49-F238E27FC236}">
                <a16:creationId xmlns:a16="http://schemas.microsoft.com/office/drawing/2014/main" id="{FDA09A7D-A117-4C9A-AA8B-025D235FB753}"/>
              </a:ext>
            </a:extLst>
          </p:cNvPr>
          <p:cNvSpPr txBox="1">
            <a:spLocks/>
          </p:cNvSpPr>
          <p:nvPr userDrawn="1"/>
        </p:nvSpPr>
        <p:spPr>
          <a:xfrm>
            <a:off x="1482583" y="6354599"/>
            <a:ext cx="88954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l" defTabSz="914400" rtl="0" eaLnBrk="1" latinLnBrk="0" hangingPunct="1">
              <a:defRPr sz="1200" i="1" u="none" kern="120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00" b="0" i="1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Start Zone - Dossier de candidature</a:t>
            </a:r>
          </a:p>
        </p:txBody>
      </p:sp>
      <p:cxnSp>
        <p:nvCxnSpPr>
          <p:cNvPr id="21" name="Connecteur droit 20">
            <a:extLst>
              <a:ext uri="{FF2B5EF4-FFF2-40B4-BE49-F238E27FC236}">
                <a16:creationId xmlns:a16="http://schemas.microsoft.com/office/drawing/2014/main" id="{C4A8E2E4-4555-441F-91A5-67542453D24D}"/>
              </a:ext>
            </a:extLst>
          </p:cNvPr>
          <p:cNvCxnSpPr>
            <a:cxnSpLocks/>
          </p:cNvCxnSpPr>
          <p:nvPr userDrawn="1"/>
        </p:nvCxnSpPr>
        <p:spPr>
          <a:xfrm>
            <a:off x="1324792" y="6442145"/>
            <a:ext cx="0" cy="198120"/>
          </a:xfrm>
          <a:prstGeom prst="line">
            <a:avLst/>
          </a:prstGeom>
          <a:ln w="127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cteur droit 21">
            <a:extLst>
              <a:ext uri="{FF2B5EF4-FFF2-40B4-BE49-F238E27FC236}">
                <a16:creationId xmlns:a16="http://schemas.microsoft.com/office/drawing/2014/main" id="{3083B2A5-1840-4E67-B76F-171EB630D153}"/>
              </a:ext>
            </a:extLst>
          </p:cNvPr>
          <p:cNvCxnSpPr>
            <a:cxnSpLocks/>
          </p:cNvCxnSpPr>
          <p:nvPr userDrawn="1"/>
        </p:nvCxnSpPr>
        <p:spPr>
          <a:xfrm>
            <a:off x="443883" y="1367099"/>
            <a:ext cx="11140423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Espace réservé du texte 2">
            <a:extLst>
              <a:ext uri="{FF2B5EF4-FFF2-40B4-BE49-F238E27FC236}">
                <a16:creationId xmlns:a16="http://schemas.microsoft.com/office/drawing/2014/main" id="{02D1FED9-CBFF-453C-B4C8-D723E5BB13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43883" y="1455933"/>
            <a:ext cx="11140423" cy="4578982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41B29FB0-EBF9-4D5D-A1CD-A86D768B6CE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2950" y="6356350"/>
            <a:ext cx="10523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fr-FR" dirty="0"/>
              <a:t>28/11/2025</a:t>
            </a:r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DF0CCDCE-D803-4399-BF59-864AE6E2583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84306" y="3159661"/>
            <a:ext cx="590435" cy="5383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CCD983-8595-4C16-A1BD-CD7DAB7F464E}" type="slidenum">
              <a:rPr lang="fr-FR" smtClean="0"/>
              <a:t>‹N°›</a:t>
            </a:fld>
            <a:endParaRPr lang="fr-FR"/>
          </a:p>
        </p:txBody>
      </p:sp>
      <p:grpSp>
        <p:nvGrpSpPr>
          <p:cNvPr id="26" name="Graphique 12">
            <a:extLst>
              <a:ext uri="{FF2B5EF4-FFF2-40B4-BE49-F238E27FC236}">
                <a16:creationId xmlns:a16="http://schemas.microsoft.com/office/drawing/2014/main" id="{3FFEB023-59F4-4A7B-89F7-3D3F3D1CE6FA}"/>
              </a:ext>
            </a:extLst>
          </p:cNvPr>
          <p:cNvGrpSpPr/>
          <p:nvPr userDrawn="1"/>
        </p:nvGrpSpPr>
        <p:grpSpPr>
          <a:xfrm>
            <a:off x="10075106" y="6306710"/>
            <a:ext cx="460693" cy="459439"/>
            <a:chOff x="10524565" y="360589"/>
            <a:chExt cx="1219200" cy="1219200"/>
          </a:xfrm>
          <a:solidFill>
            <a:schemeClr val="bg1"/>
          </a:solidFill>
        </p:grpSpPr>
        <p:sp>
          <p:nvSpPr>
            <p:cNvPr id="27" name="Forme libre : forme 26">
              <a:extLst>
                <a:ext uri="{FF2B5EF4-FFF2-40B4-BE49-F238E27FC236}">
                  <a16:creationId xmlns:a16="http://schemas.microsoft.com/office/drawing/2014/main" id="{18E5201C-D4E0-4D3C-AA30-12B4D2BF25D9}"/>
                </a:ext>
              </a:extLst>
            </p:cNvPr>
            <p:cNvSpPr/>
            <p:nvPr/>
          </p:nvSpPr>
          <p:spPr>
            <a:xfrm>
              <a:off x="10524565" y="360589"/>
              <a:ext cx="1215390" cy="1215390"/>
            </a:xfrm>
            <a:custGeom>
              <a:avLst/>
              <a:gdLst>
                <a:gd name="connsiteX0" fmla="*/ 1215390 w 1215390"/>
                <a:gd name="connsiteY0" fmla="*/ 607695 h 1215390"/>
                <a:gd name="connsiteX1" fmla="*/ 607695 w 1215390"/>
                <a:gd name="connsiteY1" fmla="*/ 1215390 h 1215390"/>
                <a:gd name="connsiteX2" fmla="*/ 0 w 1215390"/>
                <a:gd name="connsiteY2" fmla="*/ 607695 h 1215390"/>
                <a:gd name="connsiteX3" fmla="*/ 607695 w 1215390"/>
                <a:gd name="connsiteY3" fmla="*/ 0 h 1215390"/>
                <a:gd name="connsiteX4" fmla="*/ 1215390 w 1215390"/>
                <a:gd name="connsiteY4" fmla="*/ 607695 h 12153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15390" h="1215390">
                  <a:moveTo>
                    <a:pt x="1215390" y="607695"/>
                  </a:moveTo>
                  <a:cubicBezTo>
                    <a:pt x="1215390" y="943316"/>
                    <a:pt x="943316" y="1215390"/>
                    <a:pt x="607695" y="1215390"/>
                  </a:cubicBezTo>
                  <a:cubicBezTo>
                    <a:pt x="272074" y="1215390"/>
                    <a:pt x="0" y="943316"/>
                    <a:pt x="0" y="607695"/>
                  </a:cubicBezTo>
                  <a:cubicBezTo>
                    <a:pt x="0" y="272074"/>
                    <a:pt x="272074" y="0"/>
                    <a:pt x="607695" y="0"/>
                  </a:cubicBezTo>
                  <a:cubicBezTo>
                    <a:pt x="943316" y="0"/>
                    <a:pt x="1215390" y="272074"/>
                    <a:pt x="1215390" y="60769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>
                <a:solidFill>
                  <a:schemeClr val="accent1"/>
                </a:solidFill>
              </a:endParaRPr>
            </a:p>
          </p:txBody>
        </p:sp>
        <p:grpSp>
          <p:nvGrpSpPr>
            <p:cNvPr id="33" name="Graphique 12">
              <a:extLst>
                <a:ext uri="{FF2B5EF4-FFF2-40B4-BE49-F238E27FC236}">
                  <a16:creationId xmlns:a16="http://schemas.microsoft.com/office/drawing/2014/main" id="{0A91F5F6-814D-42BA-88CA-80085D7F4E1A}"/>
                </a:ext>
              </a:extLst>
            </p:cNvPr>
            <p:cNvGrpSpPr/>
            <p:nvPr/>
          </p:nvGrpSpPr>
          <p:grpSpPr>
            <a:xfrm>
              <a:off x="10758880" y="704441"/>
              <a:ext cx="746759" cy="497205"/>
              <a:chOff x="10758880" y="704441"/>
              <a:chExt cx="746759" cy="497205"/>
            </a:xfrm>
            <a:grpFill/>
          </p:grpSpPr>
          <p:sp>
            <p:nvSpPr>
              <p:cNvPr id="34" name="Forme libre : forme 33">
                <a:extLst>
                  <a:ext uri="{FF2B5EF4-FFF2-40B4-BE49-F238E27FC236}">
                    <a16:creationId xmlns:a16="http://schemas.microsoft.com/office/drawing/2014/main" id="{309BB3F7-43BC-4A1C-A561-6AE71B44DF2B}"/>
                  </a:ext>
                </a:extLst>
              </p:cNvPr>
              <p:cNvSpPr/>
              <p:nvPr/>
            </p:nvSpPr>
            <p:spPr>
              <a:xfrm>
                <a:off x="10758880" y="704441"/>
                <a:ext cx="398145" cy="497205"/>
              </a:xfrm>
              <a:custGeom>
                <a:avLst/>
                <a:gdLst>
                  <a:gd name="connsiteX0" fmla="*/ 346710 w 398145"/>
                  <a:gd name="connsiteY0" fmla="*/ 130493 h 497205"/>
                  <a:gd name="connsiteX1" fmla="*/ 210503 w 398145"/>
                  <a:gd name="connsiteY1" fmla="*/ 89535 h 497205"/>
                  <a:gd name="connsiteX2" fmla="*/ 119062 w 398145"/>
                  <a:gd name="connsiteY2" fmla="*/ 146685 h 497205"/>
                  <a:gd name="connsiteX3" fmla="*/ 218123 w 398145"/>
                  <a:gd name="connsiteY3" fmla="*/ 201930 h 497205"/>
                  <a:gd name="connsiteX4" fmla="*/ 244792 w 398145"/>
                  <a:gd name="connsiteY4" fmla="*/ 206693 h 497205"/>
                  <a:gd name="connsiteX5" fmla="*/ 398145 w 398145"/>
                  <a:gd name="connsiteY5" fmla="*/ 340995 h 497205"/>
                  <a:gd name="connsiteX6" fmla="*/ 201930 w 398145"/>
                  <a:gd name="connsiteY6" fmla="*/ 497205 h 497205"/>
                  <a:gd name="connsiteX7" fmla="*/ 0 w 398145"/>
                  <a:gd name="connsiteY7" fmla="*/ 434340 h 497205"/>
                  <a:gd name="connsiteX8" fmla="*/ 49530 w 398145"/>
                  <a:gd name="connsiteY8" fmla="*/ 357188 h 497205"/>
                  <a:gd name="connsiteX9" fmla="*/ 202883 w 398145"/>
                  <a:gd name="connsiteY9" fmla="*/ 408623 h 497205"/>
                  <a:gd name="connsiteX10" fmla="*/ 297180 w 398145"/>
                  <a:gd name="connsiteY10" fmla="*/ 350520 h 497205"/>
                  <a:gd name="connsiteX11" fmla="*/ 195262 w 398145"/>
                  <a:gd name="connsiteY11" fmla="*/ 294323 h 497205"/>
                  <a:gd name="connsiteX12" fmla="*/ 164783 w 398145"/>
                  <a:gd name="connsiteY12" fmla="*/ 289560 h 497205"/>
                  <a:gd name="connsiteX13" fmla="*/ 18097 w 398145"/>
                  <a:gd name="connsiteY13" fmla="*/ 152400 h 497205"/>
                  <a:gd name="connsiteX14" fmla="*/ 209550 w 398145"/>
                  <a:gd name="connsiteY14" fmla="*/ 0 h 497205"/>
                  <a:gd name="connsiteX15" fmla="*/ 393383 w 398145"/>
                  <a:gd name="connsiteY15" fmla="*/ 51435 h 497205"/>
                  <a:gd name="connsiteX16" fmla="*/ 346710 w 398145"/>
                  <a:gd name="connsiteY16" fmla="*/ 130493 h 49720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398145" h="497205">
                    <a:moveTo>
                      <a:pt x="346710" y="130493"/>
                    </a:moveTo>
                    <a:cubicBezTo>
                      <a:pt x="308610" y="107633"/>
                      <a:pt x="262890" y="89535"/>
                      <a:pt x="210503" y="89535"/>
                    </a:cubicBezTo>
                    <a:cubicBezTo>
                      <a:pt x="156210" y="89535"/>
                      <a:pt x="119062" y="110490"/>
                      <a:pt x="119062" y="146685"/>
                    </a:cubicBezTo>
                    <a:cubicBezTo>
                      <a:pt x="119062" y="181928"/>
                      <a:pt x="160973" y="192405"/>
                      <a:pt x="218123" y="201930"/>
                    </a:cubicBezTo>
                    <a:lnTo>
                      <a:pt x="244792" y="206693"/>
                    </a:lnTo>
                    <a:cubicBezTo>
                      <a:pt x="330518" y="220980"/>
                      <a:pt x="398145" y="257175"/>
                      <a:pt x="398145" y="340995"/>
                    </a:cubicBezTo>
                    <a:cubicBezTo>
                      <a:pt x="398145" y="446723"/>
                      <a:pt x="304800" y="497205"/>
                      <a:pt x="201930" y="497205"/>
                    </a:cubicBezTo>
                    <a:cubicBezTo>
                      <a:pt x="129540" y="497205"/>
                      <a:pt x="51435" y="476250"/>
                      <a:pt x="0" y="434340"/>
                    </a:cubicBezTo>
                    <a:lnTo>
                      <a:pt x="49530" y="357188"/>
                    </a:lnTo>
                    <a:cubicBezTo>
                      <a:pt x="83820" y="384810"/>
                      <a:pt x="140970" y="408623"/>
                      <a:pt x="202883" y="408623"/>
                    </a:cubicBezTo>
                    <a:cubicBezTo>
                      <a:pt x="256223" y="408623"/>
                      <a:pt x="297180" y="387668"/>
                      <a:pt x="297180" y="350520"/>
                    </a:cubicBezTo>
                    <a:cubicBezTo>
                      <a:pt x="297180" y="317183"/>
                      <a:pt x="261937" y="304800"/>
                      <a:pt x="195262" y="294323"/>
                    </a:cubicBezTo>
                    <a:lnTo>
                      <a:pt x="164783" y="289560"/>
                    </a:lnTo>
                    <a:cubicBezTo>
                      <a:pt x="80010" y="276225"/>
                      <a:pt x="18097" y="239078"/>
                      <a:pt x="18097" y="152400"/>
                    </a:cubicBezTo>
                    <a:cubicBezTo>
                      <a:pt x="18097" y="52388"/>
                      <a:pt x="107633" y="0"/>
                      <a:pt x="209550" y="0"/>
                    </a:cubicBezTo>
                    <a:cubicBezTo>
                      <a:pt x="277178" y="0"/>
                      <a:pt x="332423" y="15240"/>
                      <a:pt x="393383" y="51435"/>
                    </a:cubicBezTo>
                    <a:lnTo>
                      <a:pt x="346710" y="130493"/>
                    </a:lnTo>
                    <a:close/>
                  </a:path>
                </a:pathLst>
              </a:custGeom>
              <a:solidFill>
                <a:srgbClr val="EF3E50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fr-FR"/>
              </a:p>
            </p:txBody>
          </p:sp>
          <p:sp>
            <p:nvSpPr>
              <p:cNvPr id="35" name="Forme libre : forme 34">
                <a:extLst>
                  <a:ext uri="{FF2B5EF4-FFF2-40B4-BE49-F238E27FC236}">
                    <a16:creationId xmlns:a16="http://schemas.microsoft.com/office/drawing/2014/main" id="{CCE8627A-585D-41BE-A431-9A22DD110063}"/>
                  </a:ext>
                </a:extLst>
              </p:cNvPr>
              <p:cNvSpPr/>
              <p:nvPr/>
            </p:nvSpPr>
            <p:spPr>
              <a:xfrm>
                <a:off x="11215127" y="860651"/>
                <a:ext cx="290512" cy="333375"/>
              </a:xfrm>
              <a:custGeom>
                <a:avLst/>
                <a:gdLst>
                  <a:gd name="connsiteX0" fmla="*/ 287655 w 290512"/>
                  <a:gd name="connsiteY0" fmla="*/ 66675 h 333375"/>
                  <a:gd name="connsiteX1" fmla="*/ 122873 w 290512"/>
                  <a:gd name="connsiteY1" fmla="*/ 253365 h 333375"/>
                  <a:gd name="connsiteX2" fmla="*/ 290513 w 290512"/>
                  <a:gd name="connsiteY2" fmla="*/ 253365 h 333375"/>
                  <a:gd name="connsiteX3" fmla="*/ 290513 w 290512"/>
                  <a:gd name="connsiteY3" fmla="*/ 333375 h 333375"/>
                  <a:gd name="connsiteX4" fmla="*/ 0 w 290512"/>
                  <a:gd name="connsiteY4" fmla="*/ 333375 h 333375"/>
                  <a:gd name="connsiteX5" fmla="*/ 0 w 290512"/>
                  <a:gd name="connsiteY5" fmla="*/ 268605 h 333375"/>
                  <a:gd name="connsiteX6" fmla="*/ 167640 w 290512"/>
                  <a:gd name="connsiteY6" fmla="*/ 80010 h 333375"/>
                  <a:gd name="connsiteX7" fmla="*/ 5715 w 290512"/>
                  <a:gd name="connsiteY7" fmla="*/ 80010 h 333375"/>
                  <a:gd name="connsiteX8" fmla="*/ 5715 w 290512"/>
                  <a:gd name="connsiteY8" fmla="*/ 0 h 333375"/>
                  <a:gd name="connsiteX9" fmla="*/ 286703 w 290512"/>
                  <a:gd name="connsiteY9" fmla="*/ 0 h 333375"/>
                  <a:gd name="connsiteX10" fmla="*/ 286703 w 290512"/>
                  <a:gd name="connsiteY10" fmla="*/ 66675 h 3333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90512" h="333375">
                    <a:moveTo>
                      <a:pt x="287655" y="66675"/>
                    </a:moveTo>
                    <a:lnTo>
                      <a:pt x="122873" y="253365"/>
                    </a:lnTo>
                    <a:lnTo>
                      <a:pt x="290513" y="253365"/>
                    </a:lnTo>
                    <a:lnTo>
                      <a:pt x="290513" y="333375"/>
                    </a:lnTo>
                    <a:lnTo>
                      <a:pt x="0" y="333375"/>
                    </a:lnTo>
                    <a:lnTo>
                      <a:pt x="0" y="268605"/>
                    </a:lnTo>
                    <a:lnTo>
                      <a:pt x="167640" y="80010"/>
                    </a:lnTo>
                    <a:lnTo>
                      <a:pt x="5715" y="80010"/>
                    </a:lnTo>
                    <a:lnTo>
                      <a:pt x="5715" y="0"/>
                    </a:lnTo>
                    <a:lnTo>
                      <a:pt x="286703" y="0"/>
                    </a:lnTo>
                    <a:lnTo>
                      <a:pt x="286703" y="66675"/>
                    </a:lnTo>
                    <a:close/>
                  </a:path>
                </a:pathLst>
              </a:custGeom>
              <a:solidFill>
                <a:srgbClr val="EF3E50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fr-FR"/>
              </a:p>
            </p:txBody>
          </p:sp>
        </p:grpSp>
      </p:grpSp>
      <p:pic>
        <p:nvPicPr>
          <p:cNvPr id="4" name="Image 3">
            <a:extLst>
              <a:ext uri="{FF2B5EF4-FFF2-40B4-BE49-F238E27FC236}">
                <a16:creationId xmlns:a16="http://schemas.microsoft.com/office/drawing/2014/main" id="{6E0332EA-6FE5-E4A8-C583-0F78E12B9847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367933" y="6226347"/>
            <a:ext cx="3392054" cy="1048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8245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88" r:id="rId2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EF3E50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6EAA8EC-D5AE-4309-BD0A-73E4A089E21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START ZONE</a:t>
            </a:r>
            <a:br>
              <a:rPr lang="fr-FR" dirty="0"/>
            </a:br>
            <a:r>
              <a:rPr lang="fr-FR" dirty="0">
                <a:latin typeface="Calibri Light" panose="020F0302020204030204" pitchFamily="34" charset="0"/>
                <a:cs typeface="Calibri Light" panose="020F0302020204030204" pitchFamily="34" charset="0"/>
              </a:rPr>
              <a:t>DOSSIER DE CANDIDATURE</a:t>
            </a:r>
          </a:p>
        </p:txBody>
      </p:sp>
      <p:pic>
        <p:nvPicPr>
          <p:cNvPr id="4" name="Graphique 3">
            <a:extLst>
              <a:ext uri="{FF2B5EF4-FFF2-40B4-BE49-F238E27FC236}">
                <a16:creationId xmlns:a16="http://schemas.microsoft.com/office/drawing/2014/main" id="{08D7E6C6-BBD7-46F0-B68E-B72F1963660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886002" y="1341207"/>
            <a:ext cx="4818349" cy="38546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79761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7CD6385-C7BE-42C4-A9C8-AF9958EBA0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3883" y="365126"/>
            <a:ext cx="11140423" cy="993158"/>
          </a:xfrm>
        </p:spPr>
        <p:txBody>
          <a:bodyPr/>
          <a:lstStyle/>
          <a:p>
            <a:r>
              <a:rPr lang="fr-FR" noProof="0" dirty="0"/>
              <a:t>Présentation de ma société</a:t>
            </a:r>
            <a:endParaRPr lang="fr-FR" dirty="0"/>
          </a:p>
        </p:txBody>
      </p:sp>
      <p:sp>
        <p:nvSpPr>
          <p:cNvPr id="10" name="Espace réservé du contenu 9">
            <a:extLst>
              <a:ext uri="{FF2B5EF4-FFF2-40B4-BE49-F238E27FC236}">
                <a16:creationId xmlns:a16="http://schemas.microsoft.com/office/drawing/2014/main" id="{8633AB93-DC3C-423E-AD6A-06F53A25EB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EF99B08C-A95B-4B9D-80C7-8B0BA8A917C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2950" y="6356350"/>
            <a:ext cx="1052360" cy="365125"/>
          </a:xfrm>
        </p:spPr>
        <p:txBody>
          <a:bodyPr/>
          <a:lstStyle/>
          <a:p>
            <a:r>
              <a:rPr lang="fr-FR" dirty="0"/>
              <a:t>28/11/2025</a:t>
            </a:r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9AF8FC7-9B85-4779-A406-02821F3F369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1584306" y="3159661"/>
            <a:ext cx="590435" cy="538303"/>
          </a:xfrm>
        </p:spPr>
        <p:txBody>
          <a:bodyPr/>
          <a:lstStyle/>
          <a:p>
            <a:fld id="{6CCCD983-8595-4C16-A1BD-CD7DAB7F464E}" type="slidenum">
              <a:rPr lang="fr-FR" smtClean="0"/>
              <a:pPr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38576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7CD6385-C7BE-42C4-A9C8-AF9958EBA0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z="4400" b="1" i="0" u="none" strike="noStrike" kern="1200" cap="none" spc="0" normalizeH="0" baseline="0" noProof="0" dirty="0">
                <a:ln>
                  <a:noFill/>
                </a:ln>
                <a:solidFill>
                  <a:srgbClr val="EF3E5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Offre faite aux experts-comptables</a:t>
            </a:r>
            <a:endParaRPr lang="fr-FR" dirty="0">
              <a:solidFill>
                <a:srgbClr val="EF3E50"/>
              </a:solidFill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E436E4C-DE22-46FA-8FC8-9F25D471D9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40E703F-D712-4E75-888C-5654DDF8C29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2950" y="6356350"/>
            <a:ext cx="1052360" cy="365125"/>
          </a:xfrm>
        </p:spPr>
        <p:txBody>
          <a:bodyPr/>
          <a:lstStyle/>
          <a:p>
            <a:r>
              <a:rPr lang="fr-FR" dirty="0"/>
              <a:t>28/11/2025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4610EC2-0000-448D-B0E0-07B1460036E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CCCD983-8595-4C16-A1BD-CD7DAB7F464E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325881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7CD6385-C7BE-42C4-A9C8-AF9958EBA0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z="4400" b="1" i="0" u="none" strike="noStrike" kern="1200" cap="none" spc="0" normalizeH="0" baseline="0" noProof="0" dirty="0">
                <a:ln>
                  <a:noFill/>
                </a:ln>
                <a:solidFill>
                  <a:srgbClr val="EF3E5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Pourquoi je postule à cette animation ?</a:t>
            </a:r>
            <a:endParaRPr lang="fr-FR" dirty="0">
              <a:solidFill>
                <a:srgbClr val="EF3E50"/>
              </a:solidFill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E436E4C-DE22-46FA-8FC8-9F25D471D9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7C46672-AA97-4E58-BCFD-A4E311B07DB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2950" y="6356350"/>
            <a:ext cx="1052360" cy="365125"/>
          </a:xfrm>
        </p:spPr>
        <p:txBody>
          <a:bodyPr/>
          <a:lstStyle/>
          <a:p>
            <a:r>
              <a:rPr lang="fr-FR" dirty="0"/>
              <a:t>28/11/2025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CE6F394-C12B-4130-8D36-AEC308A1406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CCCD983-8595-4C16-A1BD-CD7DAB7F464E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7785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7CD6385-C7BE-42C4-A9C8-AF9958EBA0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z="4400" b="1" i="0" u="none" strike="noStrike" kern="1200" cap="none" spc="0" normalizeH="0" baseline="0" noProof="0" dirty="0">
                <a:ln>
                  <a:noFill/>
                </a:ln>
                <a:solidFill>
                  <a:srgbClr val="EF3E5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Valeur ajoutée pour les congressistes</a:t>
            </a:r>
            <a:endParaRPr lang="fr-FR" dirty="0">
              <a:solidFill>
                <a:srgbClr val="EF3E50"/>
              </a:solidFill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E436E4C-DE22-46FA-8FC8-9F25D471D9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4D1EEC1-BE44-439C-9085-3DC253526A1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2950" y="6356350"/>
            <a:ext cx="1052360" cy="365125"/>
          </a:xfrm>
        </p:spPr>
        <p:txBody>
          <a:bodyPr/>
          <a:lstStyle/>
          <a:p>
            <a:r>
              <a:rPr lang="fr-FR" dirty="0"/>
              <a:t>28/11/2025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F7A3C5D-A27A-49D3-924F-FB92BFC93C7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CCCD983-8595-4C16-A1BD-CD7DAB7F464E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251551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7CD6385-C7BE-42C4-A9C8-AF9958EBA0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z="4400" b="1" i="0" u="none" strike="noStrike" kern="1200" cap="none" spc="0" normalizeH="0" baseline="0" noProof="0" dirty="0">
                <a:ln>
                  <a:noFill/>
                </a:ln>
                <a:solidFill>
                  <a:srgbClr val="EF3E5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Autres éléments</a:t>
            </a:r>
            <a:endParaRPr lang="fr-FR" dirty="0">
              <a:solidFill>
                <a:srgbClr val="EF3E50"/>
              </a:solidFill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E436E4C-DE22-46FA-8FC8-9F25D471D9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Calibri" panose="020F0502020204030204" pitchFamily="34" charset="0"/>
              <a:buChar char="›"/>
            </a:pPr>
            <a:r>
              <a:rPr lang="fr-FR" dirty="0">
                <a:solidFill>
                  <a:schemeClr val="tx1"/>
                </a:solidFill>
              </a:rPr>
              <a:t>PowerPoint, plaquette, vidéo … que vous jugerez utiles de joindre à votre candidature.</a:t>
            </a:r>
          </a:p>
          <a:p>
            <a:pPr>
              <a:buFont typeface="Calibri" panose="020F0502020204030204" pitchFamily="34" charset="0"/>
              <a:buChar char="›"/>
            </a:pPr>
            <a:endParaRPr lang="fr-FR" dirty="0">
              <a:solidFill>
                <a:schemeClr val="tx1"/>
              </a:solidFill>
            </a:endParaRPr>
          </a:p>
          <a:p>
            <a:pPr>
              <a:buFont typeface="Calibri" panose="020F0502020204030204" pitchFamily="34" charset="0"/>
              <a:buChar char="›"/>
            </a:pPr>
            <a:r>
              <a:rPr lang="fr-FR" dirty="0">
                <a:solidFill>
                  <a:schemeClr val="tx1"/>
                </a:solidFill>
              </a:rPr>
              <a:t> …</a:t>
            </a:r>
          </a:p>
          <a:p>
            <a:pPr>
              <a:buFont typeface="Calibri" panose="020F0502020204030204" pitchFamily="34" charset="0"/>
              <a:buChar char="›"/>
            </a:pPr>
            <a:r>
              <a:rPr lang="fr-FR" dirty="0">
                <a:solidFill>
                  <a:schemeClr val="tx1"/>
                </a:solidFill>
              </a:rPr>
              <a:t> …</a:t>
            </a:r>
          </a:p>
          <a:p>
            <a:pPr>
              <a:buFont typeface="Calibri" panose="020F0502020204030204" pitchFamily="34" charset="0"/>
              <a:buChar char="›"/>
            </a:pPr>
            <a:r>
              <a:rPr lang="fr-FR" dirty="0">
                <a:solidFill>
                  <a:schemeClr val="tx1"/>
                </a:solidFill>
              </a:rPr>
              <a:t> … </a:t>
            </a:r>
          </a:p>
          <a:p>
            <a:pPr marL="0" indent="0">
              <a:buNone/>
            </a:pPr>
            <a:endParaRPr lang="fr-FR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F8D7520-D883-4F9B-BC22-6072DC3BCAC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2950" y="6356350"/>
            <a:ext cx="1052360" cy="365125"/>
          </a:xfrm>
        </p:spPr>
        <p:txBody>
          <a:bodyPr/>
          <a:lstStyle/>
          <a:p>
            <a:r>
              <a:rPr lang="fr-FR"/>
              <a:t>28/11/2025</a:t>
            </a:r>
            <a:endParaRPr lang="fr-FR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436A647-C126-4B3B-82A9-29F55D7B1A9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CCCD983-8595-4C16-A1BD-CD7DAB7F464E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5107062"/>
      </p:ext>
    </p:extLst>
  </p:cSld>
  <p:clrMapOvr>
    <a:masterClrMapping/>
  </p:clrMapOvr>
</p:sld>
</file>

<file path=ppt/theme/theme1.xml><?xml version="1.0" encoding="utf-8"?>
<a:theme xmlns:a="http://schemas.openxmlformats.org/drawingml/2006/main" name="Trame 75e congrès">
  <a:themeElements>
    <a:clrScheme name="Personnalisé 3">
      <a:dk1>
        <a:srgbClr val="EF3E50"/>
      </a:dk1>
      <a:lt1>
        <a:srgbClr val="FFFFFF"/>
      </a:lt1>
      <a:dk2>
        <a:srgbClr val="EF3E50"/>
      </a:dk2>
      <a:lt2>
        <a:srgbClr val="FFFFFF"/>
      </a:lt2>
      <a:accent1>
        <a:srgbClr val="50C8FF"/>
      </a:accent1>
      <a:accent2>
        <a:srgbClr val="2AFAC2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75e Congrès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rame 75e congrès" id="{3E0C31FD-67E7-46B8-A299-B02D6C983CA8}" vid="{4A2457C0-FBD6-473C-BC03-2615FE940924}"/>
    </a:ext>
  </a:extLst>
</a:theme>
</file>

<file path=ppt/theme/theme2.xml><?xml version="1.0" encoding="utf-8"?>
<a:theme xmlns:a="http://schemas.openxmlformats.org/drawingml/2006/main" name="Conception personnalisé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4478F63631BEB4C8FEFCDD3BD4C8378" ma:contentTypeVersion="18" ma:contentTypeDescription="Crée un document." ma:contentTypeScope="" ma:versionID="17ec0049ec7153fcaf6f260cd126099d">
  <xsd:schema xmlns:xsd="http://www.w3.org/2001/XMLSchema" xmlns:xs="http://www.w3.org/2001/XMLSchema" xmlns:p="http://schemas.microsoft.com/office/2006/metadata/properties" xmlns:ns2="6c85ee86-01e0-43ba-bd8b-1409f643c818" xmlns:ns3="939e7e6d-8e1d-4cc7-ac39-d551403c064c" targetNamespace="http://schemas.microsoft.com/office/2006/metadata/properties" ma:root="true" ma:fieldsID="5df198b7907084044ac29849c63188ca" ns2:_="" ns3:_="">
    <xsd:import namespace="6c85ee86-01e0-43ba-bd8b-1409f643c818"/>
    <xsd:import namespace="939e7e6d-8e1d-4cc7-ac39-d551403c064c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3:lcf76f155ced4ddcb4097134ff3c332f" minOccurs="0"/>
                <xsd:element ref="ns2:TaxCatchAll" minOccurs="0"/>
                <xsd:element ref="ns3:MediaServiceSearchProperties" minOccurs="0"/>
                <xsd:element ref="ns3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c85ee86-01e0-43ba-bd8b-1409f643c818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Partagé avec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Partagé avec détails" ma:description="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324c4f66-636d-49e9-8209-7b590d7883cd}" ma:internalName="TaxCatchAll" ma:showField="CatchAllData" ma:web="6c85ee86-01e0-43ba-bd8b-1409f643c81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39e7e6d-8e1d-4cc7-ac39-d551403c064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3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4" nillable="true" ma:displayName="MediaServiceLocation" ma:internalName="MediaServiceLocation" ma:readOnly="true">
      <xsd:simpleType>
        <xsd:restriction base="dms:Text"/>
      </xsd:simpleType>
    </xsd:element>
    <xsd:element name="MediaServiceOCR" ma:index="1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Balises d’images" ma:readOnly="false" ma:fieldId="{5cf76f15-5ced-4ddc-b409-7134ff3c332f}" ma:taxonomyMulti="true" ma:sspId="f873e094-3908-4377-b710-9b9a41e1148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25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939e7e6d-8e1d-4cc7-ac39-d551403c064c">
      <Terms xmlns="http://schemas.microsoft.com/office/infopath/2007/PartnerControls"/>
    </lcf76f155ced4ddcb4097134ff3c332f>
    <TaxCatchAll xmlns="6c85ee86-01e0-43ba-bd8b-1409f643c818" xsi:nil="true"/>
  </documentManagement>
</p:properties>
</file>

<file path=customXml/itemProps1.xml><?xml version="1.0" encoding="utf-8"?>
<ds:datastoreItem xmlns:ds="http://schemas.openxmlformats.org/officeDocument/2006/customXml" ds:itemID="{A416638A-3C06-46DF-8EC2-544BB739A82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505AEC7-3F45-450A-B063-5B1F0D2807A5}"/>
</file>

<file path=customXml/itemProps3.xml><?xml version="1.0" encoding="utf-8"?>
<ds:datastoreItem xmlns:ds="http://schemas.openxmlformats.org/officeDocument/2006/customXml" ds:itemID="{F64A213A-721F-4C1A-A38E-6C1F0419FCD8}">
  <ds:schemaRefs>
    <ds:schemaRef ds:uri="http://purl.org/dc/terms/"/>
    <ds:schemaRef ds:uri="http://schemas.microsoft.com/office/2006/documentManagement/types"/>
    <ds:schemaRef ds:uri="http://schemas.microsoft.com/office/infopath/2007/PartnerControls"/>
    <ds:schemaRef ds:uri="http://purl.org/dc/dcmitype/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939e7e6d-8e1d-4cc7-ac39-d551403c064c"/>
    <ds:schemaRef ds:uri="6c85ee86-01e0-43ba-bd8b-1409f643c818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Trame 75e congrès</Template>
  <TotalTime>187</TotalTime>
  <Words>60</Words>
  <Application>Microsoft Macintosh PowerPoint</Application>
  <PresentationFormat>Grand écran</PresentationFormat>
  <Paragraphs>21</Paragraphs>
  <Slides>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2</vt:i4>
      </vt:variant>
      <vt:variant>
        <vt:lpstr>Titres des diapositives</vt:lpstr>
      </vt:variant>
      <vt:variant>
        <vt:i4>6</vt:i4>
      </vt:variant>
    </vt:vector>
  </HeadingPairs>
  <TitlesOfParts>
    <vt:vector size="13" baseType="lpstr">
      <vt:lpstr>Arial</vt:lpstr>
      <vt:lpstr>Calibri</vt:lpstr>
      <vt:lpstr>Calibri Light</vt:lpstr>
      <vt:lpstr>Courier New</vt:lpstr>
      <vt:lpstr>Wingdings</vt:lpstr>
      <vt:lpstr>Trame 75e congrès</vt:lpstr>
      <vt:lpstr>Conception personnalisée</vt:lpstr>
      <vt:lpstr>START ZONE DOSSIER DE CANDIDATURE</vt:lpstr>
      <vt:lpstr>Présentation de ma société</vt:lpstr>
      <vt:lpstr>Offre faite aux experts-comptables</vt:lpstr>
      <vt:lpstr>Pourquoi je postule à cette animation ?</vt:lpstr>
      <vt:lpstr>Valeur ajoutée pour les congressistes</vt:lpstr>
      <vt:lpstr>Autres éléments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ATELIER SOLUTION PARTENAIRE DOSSIER DE CANDIDATURE</dc:title>
  <dc:creator>Laura Chaffardon</dc:creator>
  <cp:lastModifiedBy>Francois PELEGRY</cp:lastModifiedBy>
  <cp:revision>39</cp:revision>
  <dcterms:created xsi:type="dcterms:W3CDTF">2018-12-20T16:50:02Z</dcterms:created>
  <dcterms:modified xsi:type="dcterms:W3CDTF">2024-11-28T09:40:00Z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0x01010034478F63631BEB4C8FEFCDD3BD4C8378</vt:lpwstr>
  </property>
</Properties>
</file>