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6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vier Delaveau" userId="bac8cbb7-5205-4441-8335-108ada7e5ced" providerId="ADAL" clId="{5035C6DC-405A-4FB6-A1E5-CCBFB068A611}"/>
    <pc:docChg chg="undo custSel modMainMaster">
      <pc:chgData name="Xavier Delaveau" userId="bac8cbb7-5205-4441-8335-108ada7e5ced" providerId="ADAL" clId="{5035C6DC-405A-4FB6-A1E5-CCBFB068A611}" dt="2024-03-08T10:15:30.899" v="13"/>
      <pc:docMkLst>
        <pc:docMk/>
      </pc:docMkLst>
      <pc:sldMasterChg chg="modSldLayout">
        <pc:chgData name="Xavier Delaveau" userId="bac8cbb7-5205-4441-8335-108ada7e5ced" providerId="ADAL" clId="{5035C6DC-405A-4FB6-A1E5-CCBFB068A611}" dt="2024-03-08T10:15:30.899" v="13"/>
        <pc:sldMasterMkLst>
          <pc:docMk/>
          <pc:sldMasterMk cId="1536776327" sldId="2147483678"/>
        </pc:sldMasterMkLst>
        <pc:sldLayoutChg chg="addSp delSp modSp mod">
          <pc:chgData name="Xavier Delaveau" userId="bac8cbb7-5205-4441-8335-108ada7e5ced" providerId="ADAL" clId="{5035C6DC-405A-4FB6-A1E5-CCBFB068A611}" dt="2024-03-08T10:15:30.899" v="13"/>
          <pc:sldLayoutMkLst>
            <pc:docMk/>
            <pc:sldMasterMk cId="1536776327" sldId="2147483678"/>
            <pc:sldLayoutMk cId="3989348382" sldId="2147483679"/>
          </pc:sldLayoutMkLst>
          <pc:spChg chg="add mod">
            <ac:chgData name="Xavier Delaveau" userId="bac8cbb7-5205-4441-8335-108ada7e5ced" providerId="ADAL" clId="{5035C6DC-405A-4FB6-A1E5-CCBFB068A611}" dt="2024-03-08T10:10:14.816" v="2"/>
            <ac:spMkLst>
              <pc:docMk/>
              <pc:sldMasterMk cId="1536776327" sldId="2147483678"/>
              <pc:sldLayoutMk cId="3989348382" sldId="2147483679"/>
              <ac:spMk id="5" creationId="{6E7787DF-551B-CDEC-15BD-EC713AA1F90F}"/>
            </ac:spMkLst>
          </pc:spChg>
          <pc:spChg chg="add mod">
            <ac:chgData name="Xavier Delaveau" userId="bac8cbb7-5205-4441-8335-108ada7e5ced" providerId="ADAL" clId="{5035C6DC-405A-4FB6-A1E5-CCBFB068A611}" dt="2024-03-08T10:10:16.474" v="4"/>
            <ac:spMkLst>
              <pc:docMk/>
              <pc:sldMasterMk cId="1536776327" sldId="2147483678"/>
              <pc:sldLayoutMk cId="3989348382" sldId="2147483679"/>
              <ac:spMk id="7" creationId="{6E7787DF-551B-CDEC-15BD-EC713AA1F90F}"/>
            </ac:spMkLst>
          </pc:spChg>
          <pc:spChg chg="add del mod ord">
            <ac:chgData name="Xavier Delaveau" userId="bac8cbb7-5205-4441-8335-108ada7e5ced" providerId="ADAL" clId="{5035C6DC-405A-4FB6-A1E5-CCBFB068A611}" dt="2024-03-08T10:15:30.558" v="12" actId="478"/>
            <ac:spMkLst>
              <pc:docMk/>
              <pc:sldMasterMk cId="1536776327" sldId="2147483678"/>
              <pc:sldLayoutMk cId="3989348382" sldId="2147483679"/>
              <ac:spMk id="8" creationId="{6E7787DF-551B-CDEC-15BD-EC713AA1F90F}"/>
            </ac:spMkLst>
          </pc:spChg>
          <pc:picChg chg="add del">
            <ac:chgData name="Xavier Delaveau" userId="bac8cbb7-5205-4441-8335-108ada7e5ced" providerId="ADAL" clId="{5035C6DC-405A-4FB6-A1E5-CCBFB068A611}" dt="2024-03-08T10:10:27.658" v="11" actId="478"/>
            <ac:picMkLst>
              <pc:docMk/>
              <pc:sldMasterMk cId="1536776327" sldId="2147483678"/>
              <pc:sldLayoutMk cId="3989348382" sldId="2147483679"/>
              <ac:picMk id="3" creationId="{DCA23783-3567-AAC0-0D1C-AA20577C6FA9}"/>
            </ac:picMkLst>
          </pc:picChg>
          <pc:picChg chg="add mod">
            <ac:chgData name="Xavier Delaveau" userId="bac8cbb7-5205-4441-8335-108ada7e5ced" providerId="ADAL" clId="{5035C6DC-405A-4FB6-A1E5-CCBFB068A611}" dt="2024-03-08T10:15:30.899" v="13"/>
            <ac:picMkLst>
              <pc:docMk/>
              <pc:sldMasterMk cId="1536776327" sldId="2147483678"/>
              <pc:sldLayoutMk cId="3989348382" sldId="2147483679"/>
              <ac:picMk id="9" creationId="{B674827F-9E05-331D-D38A-C48F2B072A31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6D2DD4C3-4451-4912-B54A-7C6C5FBDB186}"/>
              </a:ext>
            </a:extLst>
          </p:cNvPr>
          <p:cNvGrpSpPr/>
          <p:nvPr userDrawn="1"/>
        </p:nvGrpSpPr>
        <p:grpSpPr>
          <a:xfrm>
            <a:off x="10648415" y="360589"/>
            <a:ext cx="1091926" cy="1091926"/>
            <a:chOff x="10648415" y="360589"/>
            <a:chExt cx="1091926" cy="1091926"/>
          </a:xfrm>
        </p:grpSpPr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8B8A8449-7255-4283-A67C-151C45967CD4}"/>
                </a:ext>
              </a:extLst>
            </p:cNvPr>
            <p:cNvSpPr/>
            <p:nvPr userDrawn="1"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dirty="0">
                <a:solidFill>
                  <a:schemeClr val="accent1"/>
                </a:solidFill>
              </a:endParaRPr>
            </a:p>
          </p:txBody>
        </p:sp>
        <p:grpSp>
          <p:nvGrpSpPr>
            <p:cNvPr id="46" name="Graphique 3">
              <a:extLst>
                <a:ext uri="{FF2B5EF4-FFF2-40B4-BE49-F238E27FC236}">
                  <a16:creationId xmlns:a16="http://schemas.microsoft.com/office/drawing/2014/main" id="{E5578734-648C-4D8C-B71E-5C9E95E5E8E3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47" name="Forme libre : forme 46">
                <a:extLst>
                  <a:ext uri="{FF2B5EF4-FFF2-40B4-BE49-F238E27FC236}">
                    <a16:creationId xmlns:a16="http://schemas.microsoft.com/office/drawing/2014/main" id="{D205F631-DBE9-4E69-B7BA-725257D4B2C3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Forme libre : forme 47" descr="Fmi">
                <a:extLst>
                  <a:ext uri="{FF2B5EF4-FFF2-40B4-BE49-F238E27FC236}">
                    <a16:creationId xmlns:a16="http://schemas.microsoft.com/office/drawing/2014/main" id="{5483682C-A858-43AC-B975-7CC0DF5BB200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BC8F8422-C601-9651-BEB4-F0F9132913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96" y="5387594"/>
            <a:ext cx="9169699" cy="268908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CD14475-60A0-D74D-5215-89A758BCB2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576" y="330663"/>
            <a:ext cx="1401443" cy="1276175"/>
          </a:xfrm>
          <a:prstGeom prst="rect">
            <a:avLst/>
          </a:prstGeom>
        </p:spPr>
      </p:pic>
      <p:pic>
        <p:nvPicPr>
          <p:cNvPr id="9" name="Image 8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B674827F-9E05-331D-D38A-C48F2B072A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5" y="5516800"/>
            <a:ext cx="4641313" cy="1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F9B89-C281-4081-9323-86B43197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F4D248-ECCF-4030-997E-76EC64DD3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28943-99BD-485E-B641-B1C492B8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fld id="{F5281156-9561-4418-99F5-951FE1883BCA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78C22F9-9C9A-430C-B851-6936497BBFB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29520" y="6269251"/>
            <a:ext cx="394780" cy="394780"/>
            <a:chOff x="10648415" y="360589"/>
            <a:chExt cx="1091926" cy="1091926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4AB3CCE6-AFCD-4D24-B1F6-47FCB49F9E93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7" name="Graphique 3">
              <a:extLst>
                <a:ext uri="{FF2B5EF4-FFF2-40B4-BE49-F238E27FC236}">
                  <a16:creationId xmlns:a16="http://schemas.microsoft.com/office/drawing/2014/main" id="{24FB499F-9005-4D8D-BA17-ED2096FBB44A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DF70554C-89CF-43C7-9A10-D1865329682E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6FB4F2E7-ECFC-425B-967F-D05F853AC4EA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18" name="Graphique 17">
            <a:extLst>
              <a:ext uri="{FF2B5EF4-FFF2-40B4-BE49-F238E27FC236}">
                <a16:creationId xmlns:a16="http://schemas.microsoft.com/office/drawing/2014/main" id="{45843250-237E-472C-BA25-CB05B3516D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5041" y="6222294"/>
            <a:ext cx="1290543" cy="42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Flash mission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2FA61E2-68B2-FFDD-A742-3C3A3BFAF4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023" y="6226347"/>
            <a:ext cx="3573874" cy="10480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6FD51E9-5C41-1C34-134E-3044A651793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32" y="6250947"/>
            <a:ext cx="655035" cy="59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FLASH MISSION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3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307" y="1147097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Le projet de titre</a:t>
            </a:r>
            <a:endParaRPr lang="fr-FR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2910B826-31D2-44CC-A43C-1E3A017E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 anchor="t"/>
          <a:lstStyle/>
          <a:p>
            <a:r>
              <a:rPr lang="fr-FR" dirty="0"/>
              <a:t>L’objet de la présentation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L’objet de la présentation</a:t>
            </a:r>
          </a:p>
          <a:p>
            <a:pPr lvl="1">
              <a:buFont typeface="Calibri" panose="020F0502020204030204" pitchFamily="34" charset="0"/>
              <a:buChar char="›"/>
            </a:pPr>
            <a:r>
              <a:rPr lang="fr-FR" dirty="0"/>
              <a:t>Texte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CA8EB2-12CC-448C-8285-8C503ED5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8D29E64D-4178-4E82-8D90-2A495828FB60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6E73B0-2423-4080-8A12-B62515631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Fiche de présentation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Présentation du produit, du service, de l’activité, de l’outil, de la promotion, ...</a:t>
            </a:r>
          </a:p>
          <a:p>
            <a:pPr marL="0" indent="0">
              <a:buNone/>
            </a:pPr>
            <a:r>
              <a:rPr lang="fr-FR" dirty="0"/>
              <a:t>Présentation du produit, du service, de l’activité, de l’outil, de la promotion, ...</a:t>
            </a:r>
          </a:p>
          <a:p>
            <a:r>
              <a:rPr lang="fr-FR" dirty="0"/>
              <a:t>Présentation du produit, du service, de l’activité, de l’outil, de la promotion, ...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836AE9-92FD-4DF7-8DC7-CEDBF720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C312EF6B-11A4-44F8-BA6F-D7C17ACA9867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1A2D4F-4C3A-439C-90E5-1D37552DB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Bénéfices dans l’exercice professionnel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Informations sur la mission que le produit, le service, l’activité, l’outil…, peut faire produire à l’expert-comptable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5A990-7DEE-4B3C-9F79-558C7B82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9498-DEEB-46DC-86E2-5ABF07E514BD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90DC5-4BBE-4474-B27E-648952F0C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93A05-D15C-4DFD-9DBF-D3B408A4B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7128-C5D7-49FF-B537-4F017F4F4965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E03CB-8EF3-4FDC-B879-4B708E931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3CD26C-AE82-445A-800E-97D5A8198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5ee86-01e0-43ba-bd8b-1409f643c818"/>
    <ds:schemaRef ds:uri="939e7e6d-8e1d-4cc7-ac39-d551403c0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200</TotalTime>
  <Words>132</Words>
  <Application>Microsoft Office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FLASH MISSION DOSSIER DE CANDIDATURE</vt:lpstr>
      <vt:lpstr>Le projet de titre</vt:lpstr>
      <vt:lpstr>Fiche de présentation</vt:lpstr>
      <vt:lpstr>Bénéfices dans l’exercice professionnel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Xavier Delaveau</cp:lastModifiedBy>
  <cp:revision>39</cp:revision>
  <dcterms:created xsi:type="dcterms:W3CDTF">2018-12-20T16:50:02Z</dcterms:created>
  <dcterms:modified xsi:type="dcterms:W3CDTF">2024-03-08T10:15:34Z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