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4"/>
    <p:sldMasterId id="2147483686" r:id="rId5"/>
  </p:sldMasterIdLst>
  <p:notesMasterIdLst>
    <p:notesMasterId r:id="rId11"/>
  </p:notesMasterIdLst>
  <p:handoutMasterIdLst>
    <p:handoutMasterId r:id="rId12"/>
  </p:handoutMasterIdLst>
  <p:sldIdLst>
    <p:sldId id="256" r:id="rId6"/>
    <p:sldId id="266" r:id="rId7"/>
    <p:sldId id="267" r:id="rId8"/>
    <p:sldId id="268" r:id="rId9"/>
    <p:sldId id="270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3446"/>
    <a:srgbClr val="EF3E50"/>
    <a:srgbClr val="EF3F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940" autoAdjust="0"/>
    <p:restoredTop sz="94660"/>
  </p:normalViewPr>
  <p:slideViewPr>
    <p:cSldViewPr snapToGrid="0">
      <p:cViewPr>
        <p:scale>
          <a:sx n="75" d="100"/>
          <a:sy n="75" d="100"/>
        </p:scale>
        <p:origin x="629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2" d="100"/>
          <a:sy n="62" d="100"/>
        </p:scale>
        <p:origin x="3154" y="7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5EE9EDE1-D941-48FB-987D-B2D83702888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E0EB0F9-21EA-45F1-9D38-3ED83403AAF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CC83AB-81A6-4B1F-937B-FE604A0B5149}" type="datetimeFigureOut">
              <a:rPr lang="fr-FR" smtClean="0"/>
              <a:t>09/12/2025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EE5DAC9-84A8-41FC-86B1-72365C373AA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4161E7C-CEEF-4995-A2D4-12E75945DEC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92A9D-A5C7-4247-8FFE-9FB87082B6B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15498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C59FAA-3638-47F9-B005-68A37DDC4A33}" type="datetimeFigureOut">
              <a:rPr lang="fr-FR" smtClean="0"/>
              <a:t>09/12/2025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91E8DB-C1FE-4436-8DE1-E1CD6DA8FB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48489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sv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titre">
    <p:bg>
      <p:bgPr>
        <a:solidFill>
          <a:srgbClr val="E734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E975BFB-93C4-4EA3-8D3E-D157722037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4541" y="1256049"/>
            <a:ext cx="9169699" cy="2012498"/>
          </a:xfrm>
        </p:spPr>
        <p:txBody>
          <a:bodyPr anchor="b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19" name="Forme libre : forme 18">
            <a:extLst>
              <a:ext uri="{FF2B5EF4-FFF2-40B4-BE49-F238E27FC236}">
                <a16:creationId xmlns:a16="http://schemas.microsoft.com/office/drawing/2014/main" id="{43571B61-F456-483A-A292-563EDA539DF3}"/>
              </a:ext>
            </a:extLst>
          </p:cNvPr>
          <p:cNvSpPr/>
          <p:nvPr/>
        </p:nvSpPr>
        <p:spPr>
          <a:xfrm>
            <a:off x="172981" y="170498"/>
            <a:ext cx="537621" cy="547120"/>
          </a:xfrm>
          <a:custGeom>
            <a:avLst/>
            <a:gdLst>
              <a:gd name="connsiteX0" fmla="*/ 261212 w 537621"/>
              <a:gd name="connsiteY0" fmla="*/ 182373 h 547120"/>
              <a:gd name="connsiteX1" fmla="*/ 261212 w 537621"/>
              <a:gd name="connsiteY1" fmla="*/ 182373 h 547120"/>
              <a:gd name="connsiteX2" fmla="*/ 458783 w 537621"/>
              <a:gd name="connsiteY2" fmla="*/ 182373 h 547120"/>
              <a:gd name="connsiteX3" fmla="*/ 458783 w 537621"/>
              <a:gd name="connsiteY3" fmla="*/ 182373 h 547120"/>
              <a:gd name="connsiteX4" fmla="*/ 537622 w 537621"/>
              <a:gd name="connsiteY4" fmla="*/ 182373 h 547120"/>
              <a:gd name="connsiteX5" fmla="*/ 537622 w 537621"/>
              <a:gd name="connsiteY5" fmla="*/ 104485 h 547120"/>
              <a:gd name="connsiteX6" fmla="*/ 537622 w 537621"/>
              <a:gd name="connsiteY6" fmla="*/ 104485 h 547120"/>
              <a:gd name="connsiteX7" fmla="*/ 537622 w 537621"/>
              <a:gd name="connsiteY7" fmla="*/ 91187 h 547120"/>
              <a:gd name="connsiteX8" fmla="*/ 537622 w 537621"/>
              <a:gd name="connsiteY8" fmla="*/ 0 h 547120"/>
              <a:gd name="connsiteX9" fmla="*/ 224167 w 537621"/>
              <a:gd name="connsiteY9" fmla="*/ 0 h 547120"/>
              <a:gd name="connsiteX10" fmla="*/ 78839 w 537621"/>
              <a:gd name="connsiteY10" fmla="*/ 0 h 547120"/>
              <a:gd name="connsiteX11" fmla="*/ 0 w 537621"/>
              <a:gd name="connsiteY11" fmla="*/ 78839 h 547120"/>
              <a:gd name="connsiteX12" fmla="*/ 0 w 537621"/>
              <a:gd name="connsiteY12" fmla="*/ 468282 h 547120"/>
              <a:gd name="connsiteX13" fmla="*/ 0 w 537621"/>
              <a:gd name="connsiteY13" fmla="*/ 468282 h 547120"/>
              <a:gd name="connsiteX14" fmla="*/ 0 w 537621"/>
              <a:gd name="connsiteY14" fmla="*/ 547120 h 547120"/>
              <a:gd name="connsiteX15" fmla="*/ 78839 w 537621"/>
              <a:gd name="connsiteY15" fmla="*/ 547120 h 547120"/>
              <a:gd name="connsiteX16" fmla="*/ 78839 w 537621"/>
              <a:gd name="connsiteY16" fmla="*/ 547120 h 547120"/>
              <a:gd name="connsiteX17" fmla="*/ 92137 w 537621"/>
              <a:gd name="connsiteY17" fmla="*/ 547120 h 547120"/>
              <a:gd name="connsiteX18" fmla="*/ 183323 w 537621"/>
              <a:gd name="connsiteY18" fmla="*/ 547120 h 547120"/>
              <a:gd name="connsiteX19" fmla="*/ 183323 w 537621"/>
              <a:gd name="connsiteY19" fmla="*/ 182373 h 547120"/>
              <a:gd name="connsiteX20" fmla="*/ 261212 w 537621"/>
              <a:gd name="connsiteY20" fmla="*/ 182373 h 5471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537621" h="547120">
                <a:moveTo>
                  <a:pt x="261212" y="182373"/>
                </a:moveTo>
                <a:lnTo>
                  <a:pt x="261212" y="182373"/>
                </a:lnTo>
                <a:lnTo>
                  <a:pt x="458783" y="182373"/>
                </a:lnTo>
                <a:lnTo>
                  <a:pt x="458783" y="182373"/>
                </a:lnTo>
                <a:lnTo>
                  <a:pt x="537622" y="182373"/>
                </a:lnTo>
                <a:lnTo>
                  <a:pt x="537622" y="104485"/>
                </a:lnTo>
                <a:lnTo>
                  <a:pt x="537622" y="104485"/>
                </a:lnTo>
                <a:lnTo>
                  <a:pt x="537622" y="91187"/>
                </a:lnTo>
                <a:lnTo>
                  <a:pt x="537622" y="0"/>
                </a:lnTo>
                <a:lnTo>
                  <a:pt x="224167" y="0"/>
                </a:lnTo>
                <a:lnTo>
                  <a:pt x="78839" y="0"/>
                </a:lnTo>
                <a:cubicBezTo>
                  <a:pt x="35145" y="0"/>
                  <a:pt x="0" y="35145"/>
                  <a:pt x="0" y="78839"/>
                </a:cubicBezTo>
                <a:lnTo>
                  <a:pt x="0" y="468282"/>
                </a:lnTo>
                <a:lnTo>
                  <a:pt x="0" y="468282"/>
                </a:lnTo>
                <a:lnTo>
                  <a:pt x="0" y="547120"/>
                </a:lnTo>
                <a:lnTo>
                  <a:pt x="78839" y="547120"/>
                </a:lnTo>
                <a:cubicBezTo>
                  <a:pt x="78839" y="547120"/>
                  <a:pt x="78839" y="547120"/>
                  <a:pt x="78839" y="547120"/>
                </a:cubicBezTo>
                <a:lnTo>
                  <a:pt x="92137" y="547120"/>
                </a:lnTo>
                <a:lnTo>
                  <a:pt x="183323" y="547120"/>
                </a:lnTo>
                <a:lnTo>
                  <a:pt x="183323" y="182373"/>
                </a:lnTo>
                <a:lnTo>
                  <a:pt x="261212" y="182373"/>
                </a:lnTo>
                <a:close/>
              </a:path>
            </a:pathLst>
          </a:custGeom>
          <a:solidFill>
            <a:schemeClr val="bg1"/>
          </a:solidFill>
          <a:ln w="9486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fr-FR"/>
          </a:p>
        </p:txBody>
      </p:sp>
      <p:grpSp>
        <p:nvGrpSpPr>
          <p:cNvPr id="41" name="Groupe 40">
            <a:extLst>
              <a:ext uri="{FF2B5EF4-FFF2-40B4-BE49-F238E27FC236}">
                <a16:creationId xmlns:a16="http://schemas.microsoft.com/office/drawing/2014/main" id="{6D2DD4C3-4451-4912-B54A-7C6C5FBDB186}"/>
              </a:ext>
            </a:extLst>
          </p:cNvPr>
          <p:cNvGrpSpPr/>
          <p:nvPr userDrawn="1"/>
        </p:nvGrpSpPr>
        <p:grpSpPr>
          <a:xfrm>
            <a:off x="10648415" y="360589"/>
            <a:ext cx="1091926" cy="1091926"/>
            <a:chOff x="10648415" y="360589"/>
            <a:chExt cx="1091926" cy="1091926"/>
          </a:xfrm>
        </p:grpSpPr>
        <p:sp>
          <p:nvSpPr>
            <p:cNvPr id="45" name="Forme libre : forme 44">
              <a:extLst>
                <a:ext uri="{FF2B5EF4-FFF2-40B4-BE49-F238E27FC236}">
                  <a16:creationId xmlns:a16="http://schemas.microsoft.com/office/drawing/2014/main" id="{8B8A8449-7255-4283-A67C-151C45967CD4}"/>
                </a:ext>
              </a:extLst>
            </p:cNvPr>
            <p:cNvSpPr/>
            <p:nvPr userDrawn="1"/>
          </p:nvSpPr>
          <p:spPr>
            <a:xfrm>
              <a:off x="10648415" y="360589"/>
              <a:ext cx="1091926" cy="1091926"/>
            </a:xfrm>
            <a:custGeom>
              <a:avLst/>
              <a:gdLst>
                <a:gd name="connsiteX0" fmla="*/ 1215390 w 1215390"/>
                <a:gd name="connsiteY0" fmla="*/ 607695 h 1215390"/>
                <a:gd name="connsiteX1" fmla="*/ 607695 w 1215390"/>
                <a:gd name="connsiteY1" fmla="*/ 1215390 h 1215390"/>
                <a:gd name="connsiteX2" fmla="*/ 0 w 1215390"/>
                <a:gd name="connsiteY2" fmla="*/ 607695 h 1215390"/>
                <a:gd name="connsiteX3" fmla="*/ 607695 w 1215390"/>
                <a:gd name="connsiteY3" fmla="*/ 0 h 1215390"/>
                <a:gd name="connsiteX4" fmla="*/ 1215390 w 1215390"/>
                <a:gd name="connsiteY4" fmla="*/ 607695 h 12153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15390" h="1215390">
                  <a:moveTo>
                    <a:pt x="1215390" y="607695"/>
                  </a:moveTo>
                  <a:cubicBezTo>
                    <a:pt x="1215390" y="943316"/>
                    <a:pt x="943316" y="1215390"/>
                    <a:pt x="607695" y="1215390"/>
                  </a:cubicBezTo>
                  <a:cubicBezTo>
                    <a:pt x="272074" y="1215390"/>
                    <a:pt x="0" y="943316"/>
                    <a:pt x="0" y="607695"/>
                  </a:cubicBezTo>
                  <a:cubicBezTo>
                    <a:pt x="0" y="272074"/>
                    <a:pt x="272074" y="0"/>
                    <a:pt x="607695" y="0"/>
                  </a:cubicBezTo>
                  <a:cubicBezTo>
                    <a:pt x="943316" y="0"/>
                    <a:pt x="1215390" y="272074"/>
                    <a:pt x="1215390" y="607695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>
                <a:solidFill>
                  <a:schemeClr val="accent1"/>
                </a:solidFill>
              </a:endParaRPr>
            </a:p>
          </p:txBody>
        </p:sp>
        <p:grpSp>
          <p:nvGrpSpPr>
            <p:cNvPr id="46" name="Graphique 3">
              <a:extLst>
                <a:ext uri="{FF2B5EF4-FFF2-40B4-BE49-F238E27FC236}">
                  <a16:creationId xmlns:a16="http://schemas.microsoft.com/office/drawing/2014/main" id="{E5578734-648C-4D8C-B71E-5C9E95E5E8E3}"/>
                </a:ext>
              </a:extLst>
            </p:cNvPr>
            <p:cNvGrpSpPr/>
            <p:nvPr/>
          </p:nvGrpSpPr>
          <p:grpSpPr>
            <a:xfrm>
              <a:off x="10762009" y="686055"/>
              <a:ext cx="877666" cy="438398"/>
              <a:chOff x="10567315" y="713966"/>
              <a:chExt cx="961072" cy="480060"/>
            </a:xfrm>
            <a:solidFill>
              <a:srgbClr val="EF3E50"/>
            </a:solidFill>
          </p:grpSpPr>
          <p:sp>
            <p:nvSpPr>
              <p:cNvPr id="47" name="Forme libre : forme 46">
                <a:extLst>
                  <a:ext uri="{FF2B5EF4-FFF2-40B4-BE49-F238E27FC236}">
                    <a16:creationId xmlns:a16="http://schemas.microsoft.com/office/drawing/2014/main" id="{D205F631-DBE9-4E69-B7BA-725257D4B2C3}"/>
                  </a:ext>
                </a:extLst>
              </p:cNvPr>
              <p:cNvSpPr/>
              <p:nvPr/>
            </p:nvSpPr>
            <p:spPr>
              <a:xfrm>
                <a:off x="10567315" y="713966"/>
                <a:ext cx="352425" cy="480060"/>
              </a:xfrm>
              <a:custGeom>
                <a:avLst/>
                <a:gdLst>
                  <a:gd name="connsiteX0" fmla="*/ 335280 w 352425"/>
                  <a:gd name="connsiteY0" fmla="*/ 285750 h 480060"/>
                  <a:gd name="connsiteX1" fmla="*/ 95250 w 352425"/>
                  <a:gd name="connsiteY1" fmla="*/ 285750 h 480060"/>
                  <a:gd name="connsiteX2" fmla="*/ 95250 w 352425"/>
                  <a:gd name="connsiteY2" fmla="*/ 480060 h 480060"/>
                  <a:gd name="connsiteX3" fmla="*/ 0 w 352425"/>
                  <a:gd name="connsiteY3" fmla="*/ 480060 h 480060"/>
                  <a:gd name="connsiteX4" fmla="*/ 0 w 352425"/>
                  <a:gd name="connsiteY4" fmla="*/ 0 h 480060"/>
                  <a:gd name="connsiteX5" fmla="*/ 352425 w 352425"/>
                  <a:gd name="connsiteY5" fmla="*/ 0 h 480060"/>
                  <a:gd name="connsiteX6" fmla="*/ 352425 w 352425"/>
                  <a:gd name="connsiteY6" fmla="*/ 88583 h 480060"/>
                  <a:gd name="connsiteX7" fmla="*/ 95250 w 352425"/>
                  <a:gd name="connsiteY7" fmla="*/ 88583 h 480060"/>
                  <a:gd name="connsiteX8" fmla="*/ 95250 w 352425"/>
                  <a:gd name="connsiteY8" fmla="*/ 198120 h 480060"/>
                  <a:gd name="connsiteX9" fmla="*/ 336233 w 352425"/>
                  <a:gd name="connsiteY9" fmla="*/ 198120 h 480060"/>
                  <a:gd name="connsiteX10" fmla="*/ 336233 w 352425"/>
                  <a:gd name="connsiteY10" fmla="*/ 285750 h 4800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52425" h="480060">
                    <a:moveTo>
                      <a:pt x="335280" y="285750"/>
                    </a:moveTo>
                    <a:lnTo>
                      <a:pt x="95250" y="285750"/>
                    </a:lnTo>
                    <a:lnTo>
                      <a:pt x="95250" y="480060"/>
                    </a:lnTo>
                    <a:lnTo>
                      <a:pt x="0" y="480060"/>
                    </a:lnTo>
                    <a:lnTo>
                      <a:pt x="0" y="0"/>
                    </a:lnTo>
                    <a:lnTo>
                      <a:pt x="352425" y="0"/>
                    </a:lnTo>
                    <a:lnTo>
                      <a:pt x="352425" y="88583"/>
                    </a:lnTo>
                    <a:lnTo>
                      <a:pt x="95250" y="88583"/>
                    </a:lnTo>
                    <a:lnTo>
                      <a:pt x="95250" y="198120"/>
                    </a:lnTo>
                    <a:lnTo>
                      <a:pt x="336233" y="198120"/>
                    </a:lnTo>
                    <a:lnTo>
                      <a:pt x="336233" y="285750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48" name="Forme libre : forme 47" descr="Fmi">
                <a:extLst>
                  <a:ext uri="{FF2B5EF4-FFF2-40B4-BE49-F238E27FC236}">
                    <a16:creationId xmlns:a16="http://schemas.microsoft.com/office/drawing/2014/main" id="{5483682C-A858-43AC-B975-7CC0DF5BB200}"/>
                  </a:ext>
                </a:extLst>
              </p:cNvPr>
              <p:cNvSpPr/>
              <p:nvPr/>
            </p:nvSpPr>
            <p:spPr>
              <a:xfrm>
                <a:off x="10989273" y="853031"/>
                <a:ext cx="539115" cy="340994"/>
              </a:xfrm>
              <a:custGeom>
                <a:avLst/>
                <a:gdLst>
                  <a:gd name="connsiteX0" fmla="*/ 539115 w 539115"/>
                  <a:gd name="connsiteY0" fmla="*/ 129540 h 340994"/>
                  <a:gd name="connsiteX1" fmla="*/ 539115 w 539115"/>
                  <a:gd name="connsiteY1" fmla="*/ 340995 h 340994"/>
                  <a:gd name="connsiteX2" fmla="*/ 449580 w 539115"/>
                  <a:gd name="connsiteY2" fmla="*/ 340995 h 340994"/>
                  <a:gd name="connsiteX3" fmla="*/ 449580 w 539115"/>
                  <a:gd name="connsiteY3" fmla="*/ 158115 h 340994"/>
                  <a:gd name="connsiteX4" fmla="*/ 384810 w 539115"/>
                  <a:gd name="connsiteY4" fmla="*/ 83820 h 340994"/>
                  <a:gd name="connsiteX5" fmla="*/ 314325 w 539115"/>
                  <a:gd name="connsiteY5" fmla="*/ 159068 h 340994"/>
                  <a:gd name="connsiteX6" fmla="*/ 314325 w 539115"/>
                  <a:gd name="connsiteY6" fmla="*/ 340995 h 340994"/>
                  <a:gd name="connsiteX7" fmla="*/ 224790 w 539115"/>
                  <a:gd name="connsiteY7" fmla="*/ 340995 h 340994"/>
                  <a:gd name="connsiteX8" fmla="*/ 224790 w 539115"/>
                  <a:gd name="connsiteY8" fmla="*/ 158115 h 340994"/>
                  <a:gd name="connsiteX9" fmla="*/ 160020 w 539115"/>
                  <a:gd name="connsiteY9" fmla="*/ 83820 h 340994"/>
                  <a:gd name="connsiteX10" fmla="*/ 89535 w 539115"/>
                  <a:gd name="connsiteY10" fmla="*/ 159068 h 340994"/>
                  <a:gd name="connsiteX11" fmla="*/ 89535 w 539115"/>
                  <a:gd name="connsiteY11" fmla="*/ 340995 h 340994"/>
                  <a:gd name="connsiteX12" fmla="*/ 0 w 539115"/>
                  <a:gd name="connsiteY12" fmla="*/ 340995 h 340994"/>
                  <a:gd name="connsiteX13" fmla="*/ 0 w 539115"/>
                  <a:gd name="connsiteY13" fmla="*/ 8572 h 340994"/>
                  <a:gd name="connsiteX14" fmla="*/ 86678 w 539115"/>
                  <a:gd name="connsiteY14" fmla="*/ 8572 h 340994"/>
                  <a:gd name="connsiteX15" fmla="*/ 86678 w 539115"/>
                  <a:gd name="connsiteY15" fmla="*/ 47625 h 340994"/>
                  <a:gd name="connsiteX16" fmla="*/ 184785 w 539115"/>
                  <a:gd name="connsiteY16" fmla="*/ 0 h 340994"/>
                  <a:gd name="connsiteX17" fmla="*/ 294322 w 539115"/>
                  <a:gd name="connsiteY17" fmla="*/ 57150 h 340994"/>
                  <a:gd name="connsiteX18" fmla="*/ 406718 w 539115"/>
                  <a:gd name="connsiteY18" fmla="*/ 0 h 340994"/>
                  <a:gd name="connsiteX19" fmla="*/ 539115 w 539115"/>
                  <a:gd name="connsiteY19" fmla="*/ 129540 h 3409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539115" h="340994">
                    <a:moveTo>
                      <a:pt x="539115" y="129540"/>
                    </a:moveTo>
                    <a:lnTo>
                      <a:pt x="539115" y="340995"/>
                    </a:lnTo>
                    <a:lnTo>
                      <a:pt x="449580" y="340995"/>
                    </a:lnTo>
                    <a:lnTo>
                      <a:pt x="449580" y="158115"/>
                    </a:lnTo>
                    <a:cubicBezTo>
                      <a:pt x="449580" y="110490"/>
                      <a:pt x="424815" y="83820"/>
                      <a:pt x="384810" y="83820"/>
                    </a:cubicBezTo>
                    <a:cubicBezTo>
                      <a:pt x="346710" y="83820"/>
                      <a:pt x="314325" y="108585"/>
                      <a:pt x="314325" y="159068"/>
                    </a:cubicBezTo>
                    <a:lnTo>
                      <a:pt x="314325" y="340995"/>
                    </a:lnTo>
                    <a:lnTo>
                      <a:pt x="224790" y="340995"/>
                    </a:lnTo>
                    <a:lnTo>
                      <a:pt x="224790" y="158115"/>
                    </a:lnTo>
                    <a:cubicBezTo>
                      <a:pt x="224790" y="110490"/>
                      <a:pt x="200978" y="83820"/>
                      <a:pt x="160020" y="83820"/>
                    </a:cubicBezTo>
                    <a:cubicBezTo>
                      <a:pt x="121920" y="83820"/>
                      <a:pt x="89535" y="108585"/>
                      <a:pt x="89535" y="159068"/>
                    </a:cubicBezTo>
                    <a:lnTo>
                      <a:pt x="89535" y="340995"/>
                    </a:lnTo>
                    <a:lnTo>
                      <a:pt x="0" y="340995"/>
                    </a:lnTo>
                    <a:lnTo>
                      <a:pt x="0" y="8572"/>
                    </a:lnTo>
                    <a:lnTo>
                      <a:pt x="86678" y="8572"/>
                    </a:lnTo>
                    <a:lnTo>
                      <a:pt x="86678" y="47625"/>
                    </a:lnTo>
                    <a:cubicBezTo>
                      <a:pt x="110490" y="12382"/>
                      <a:pt x="146685" y="0"/>
                      <a:pt x="184785" y="0"/>
                    </a:cubicBezTo>
                    <a:cubicBezTo>
                      <a:pt x="232410" y="0"/>
                      <a:pt x="272415" y="21907"/>
                      <a:pt x="294322" y="57150"/>
                    </a:cubicBezTo>
                    <a:cubicBezTo>
                      <a:pt x="320040" y="15240"/>
                      <a:pt x="363855" y="0"/>
                      <a:pt x="406718" y="0"/>
                    </a:cubicBezTo>
                    <a:cubicBezTo>
                      <a:pt x="486728" y="0"/>
                      <a:pt x="539115" y="52388"/>
                      <a:pt x="539115" y="12954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</p:grpSp>
      </p:grpSp>
      <p:pic>
        <p:nvPicPr>
          <p:cNvPr id="6" name="Image 5">
            <a:extLst>
              <a:ext uri="{FF2B5EF4-FFF2-40B4-BE49-F238E27FC236}">
                <a16:creationId xmlns:a16="http://schemas.microsoft.com/office/drawing/2014/main" id="{DCD14475-60A0-D74D-5215-89A758BCB23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7576" y="330663"/>
            <a:ext cx="1401443" cy="1276175"/>
          </a:xfrm>
          <a:prstGeom prst="rect">
            <a:avLst/>
          </a:prstGeom>
        </p:spPr>
      </p:pic>
      <p:pic>
        <p:nvPicPr>
          <p:cNvPr id="7" name="Graphique 6">
            <a:extLst>
              <a:ext uri="{FF2B5EF4-FFF2-40B4-BE49-F238E27FC236}">
                <a16:creationId xmlns:a16="http://schemas.microsoft.com/office/drawing/2014/main" id="{525391DE-9506-F212-F233-15B55AEC1A6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082914" y="5664082"/>
            <a:ext cx="2741922" cy="833329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A6A020A4-0FF3-2F70-D557-8363EB445F37}"/>
              </a:ext>
            </a:extLst>
          </p:cNvPr>
          <p:cNvSpPr txBox="1"/>
          <p:nvPr userDrawn="1"/>
        </p:nvSpPr>
        <p:spPr>
          <a:xfrm>
            <a:off x="172981" y="5572914"/>
            <a:ext cx="48899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Rendez-vous à Paris</a:t>
            </a:r>
            <a:br>
              <a:rPr lang="fr-FR" sz="2000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2000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16 au 18 septembre 2026</a:t>
            </a:r>
            <a:br>
              <a:rPr lang="fr-FR" sz="2000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2000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Paris Expo Porte de Versailles</a:t>
            </a:r>
          </a:p>
        </p:txBody>
      </p:sp>
    </p:spTree>
    <p:extLst>
      <p:ext uri="{BB962C8B-B14F-4D97-AF65-F5344CB8AC3E}">
        <p14:creationId xmlns:p14="http://schemas.microsoft.com/office/powerpoint/2010/main" val="39893483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F8FB3FE-F098-48A5-BEFD-C16FE05BEB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43883" y="1442595"/>
            <a:ext cx="5575917" cy="463447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B042930-FB8B-4694-840E-F892D079A4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442595"/>
            <a:ext cx="5412106" cy="463447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8" name="Espace réservé du titre 1">
            <a:extLst>
              <a:ext uri="{FF2B5EF4-FFF2-40B4-BE49-F238E27FC236}">
                <a16:creationId xmlns:a16="http://schemas.microsoft.com/office/drawing/2014/main" id="{EC380491-D315-4FAE-BE69-B0714C8AD1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3883" y="365126"/>
            <a:ext cx="11140423" cy="9931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0AF9B89-C281-4081-9323-86B43197C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28/11/2025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3F4D248-ECCF-4030-997E-76EC64DD363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CCD983-8595-4C16-A1BD-CD7DAB7F46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7273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titre 1">
            <a:extLst>
              <a:ext uri="{FF2B5EF4-FFF2-40B4-BE49-F238E27FC236}">
                <a16:creationId xmlns:a16="http://schemas.microsoft.com/office/drawing/2014/main" id="{9914C07B-269E-4A3D-BF81-CB80039915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3883" y="365126"/>
            <a:ext cx="11140423" cy="9931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8" name="Espace réservé du contenu 2">
            <a:extLst>
              <a:ext uri="{FF2B5EF4-FFF2-40B4-BE49-F238E27FC236}">
                <a16:creationId xmlns:a16="http://schemas.microsoft.com/office/drawing/2014/main" id="{89943B32-6211-4A9E-B8CD-F8DED9C868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883" y="1455933"/>
            <a:ext cx="11140423" cy="457898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52A28943-99BD-485E-B641-B1C492B8B8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28/11/2025</a:t>
            </a:r>
            <a:endParaRPr lang="fr-FR" dirty="0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7AFC9E62-E14D-4C49-838D-CADA1116F38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CCD983-8595-4C16-A1BD-CD7DAB7F46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5728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5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03A0360-BCAD-476D-82EA-3CD109683C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3883" y="365126"/>
            <a:ext cx="11140423" cy="9931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11C6FA6-E9FF-4280-A7D7-2B0C515942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3883" y="1455933"/>
            <a:ext cx="11140423" cy="4578982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ECF7B76-3D7E-4040-9771-CFF7B2DE3D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84306" y="3246438"/>
            <a:ext cx="6076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2A25FDE9-EEED-41B5-9F81-43ECE73127AE}" type="slidenum">
              <a:rPr lang="fr-FR" smtClean="0"/>
              <a:t>‹N°›</a:t>
            </a:fld>
            <a:endParaRPr lang="fr-FR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87552C8-ABFB-409F-A677-DD06CFF201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72981" y="6257043"/>
            <a:ext cx="11592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i="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28/11/2025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031D92C-9B1C-43A3-8F39-12DABCFD14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26959" y="6270359"/>
            <a:ext cx="88954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i="1" u="none">
                <a:solidFill>
                  <a:schemeClr val="bg1"/>
                </a:solidFill>
                <a:effectLst/>
              </a:defRPr>
            </a:lvl1pPr>
          </a:lstStyle>
          <a:p>
            <a:endParaRPr lang="fr-FR" dirty="0"/>
          </a:p>
        </p:txBody>
      </p:sp>
      <p:sp>
        <p:nvSpPr>
          <p:cNvPr id="9" name="Forme libre : forme 8">
            <a:extLst>
              <a:ext uri="{FF2B5EF4-FFF2-40B4-BE49-F238E27FC236}">
                <a16:creationId xmlns:a16="http://schemas.microsoft.com/office/drawing/2014/main" id="{46A326E4-D1BF-4577-8846-52D1BD6FF2F4}"/>
              </a:ext>
            </a:extLst>
          </p:cNvPr>
          <p:cNvSpPr/>
          <p:nvPr/>
        </p:nvSpPr>
        <p:spPr>
          <a:xfrm>
            <a:off x="172981" y="170498"/>
            <a:ext cx="537621" cy="547120"/>
          </a:xfrm>
          <a:custGeom>
            <a:avLst/>
            <a:gdLst>
              <a:gd name="connsiteX0" fmla="*/ 261212 w 537621"/>
              <a:gd name="connsiteY0" fmla="*/ 182373 h 547120"/>
              <a:gd name="connsiteX1" fmla="*/ 261212 w 537621"/>
              <a:gd name="connsiteY1" fmla="*/ 182373 h 547120"/>
              <a:gd name="connsiteX2" fmla="*/ 458783 w 537621"/>
              <a:gd name="connsiteY2" fmla="*/ 182373 h 547120"/>
              <a:gd name="connsiteX3" fmla="*/ 458783 w 537621"/>
              <a:gd name="connsiteY3" fmla="*/ 182373 h 547120"/>
              <a:gd name="connsiteX4" fmla="*/ 537622 w 537621"/>
              <a:gd name="connsiteY4" fmla="*/ 182373 h 547120"/>
              <a:gd name="connsiteX5" fmla="*/ 537622 w 537621"/>
              <a:gd name="connsiteY5" fmla="*/ 104485 h 547120"/>
              <a:gd name="connsiteX6" fmla="*/ 537622 w 537621"/>
              <a:gd name="connsiteY6" fmla="*/ 104485 h 547120"/>
              <a:gd name="connsiteX7" fmla="*/ 537622 w 537621"/>
              <a:gd name="connsiteY7" fmla="*/ 91187 h 547120"/>
              <a:gd name="connsiteX8" fmla="*/ 537622 w 537621"/>
              <a:gd name="connsiteY8" fmla="*/ 0 h 547120"/>
              <a:gd name="connsiteX9" fmla="*/ 224167 w 537621"/>
              <a:gd name="connsiteY9" fmla="*/ 0 h 547120"/>
              <a:gd name="connsiteX10" fmla="*/ 78839 w 537621"/>
              <a:gd name="connsiteY10" fmla="*/ 0 h 547120"/>
              <a:gd name="connsiteX11" fmla="*/ 0 w 537621"/>
              <a:gd name="connsiteY11" fmla="*/ 78839 h 547120"/>
              <a:gd name="connsiteX12" fmla="*/ 0 w 537621"/>
              <a:gd name="connsiteY12" fmla="*/ 468282 h 547120"/>
              <a:gd name="connsiteX13" fmla="*/ 0 w 537621"/>
              <a:gd name="connsiteY13" fmla="*/ 468282 h 547120"/>
              <a:gd name="connsiteX14" fmla="*/ 0 w 537621"/>
              <a:gd name="connsiteY14" fmla="*/ 547120 h 547120"/>
              <a:gd name="connsiteX15" fmla="*/ 78839 w 537621"/>
              <a:gd name="connsiteY15" fmla="*/ 547120 h 547120"/>
              <a:gd name="connsiteX16" fmla="*/ 78839 w 537621"/>
              <a:gd name="connsiteY16" fmla="*/ 547120 h 547120"/>
              <a:gd name="connsiteX17" fmla="*/ 92137 w 537621"/>
              <a:gd name="connsiteY17" fmla="*/ 547120 h 547120"/>
              <a:gd name="connsiteX18" fmla="*/ 183323 w 537621"/>
              <a:gd name="connsiteY18" fmla="*/ 547120 h 547120"/>
              <a:gd name="connsiteX19" fmla="*/ 183323 w 537621"/>
              <a:gd name="connsiteY19" fmla="*/ 182373 h 547120"/>
              <a:gd name="connsiteX20" fmla="*/ 261212 w 537621"/>
              <a:gd name="connsiteY20" fmla="*/ 182373 h 5471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537621" h="547120">
                <a:moveTo>
                  <a:pt x="261212" y="182373"/>
                </a:moveTo>
                <a:lnTo>
                  <a:pt x="261212" y="182373"/>
                </a:lnTo>
                <a:lnTo>
                  <a:pt x="458783" y="182373"/>
                </a:lnTo>
                <a:lnTo>
                  <a:pt x="458783" y="182373"/>
                </a:lnTo>
                <a:lnTo>
                  <a:pt x="537622" y="182373"/>
                </a:lnTo>
                <a:lnTo>
                  <a:pt x="537622" y="104485"/>
                </a:lnTo>
                <a:lnTo>
                  <a:pt x="537622" y="104485"/>
                </a:lnTo>
                <a:lnTo>
                  <a:pt x="537622" y="91187"/>
                </a:lnTo>
                <a:lnTo>
                  <a:pt x="537622" y="0"/>
                </a:lnTo>
                <a:lnTo>
                  <a:pt x="224167" y="0"/>
                </a:lnTo>
                <a:lnTo>
                  <a:pt x="78839" y="0"/>
                </a:lnTo>
                <a:cubicBezTo>
                  <a:pt x="35145" y="0"/>
                  <a:pt x="0" y="35145"/>
                  <a:pt x="0" y="78839"/>
                </a:cubicBezTo>
                <a:lnTo>
                  <a:pt x="0" y="468282"/>
                </a:lnTo>
                <a:lnTo>
                  <a:pt x="0" y="468282"/>
                </a:lnTo>
                <a:lnTo>
                  <a:pt x="0" y="547120"/>
                </a:lnTo>
                <a:lnTo>
                  <a:pt x="78839" y="547120"/>
                </a:lnTo>
                <a:cubicBezTo>
                  <a:pt x="78839" y="547120"/>
                  <a:pt x="78839" y="547120"/>
                  <a:pt x="78839" y="547120"/>
                </a:cubicBezTo>
                <a:lnTo>
                  <a:pt x="92137" y="547120"/>
                </a:lnTo>
                <a:lnTo>
                  <a:pt x="183323" y="547120"/>
                </a:lnTo>
                <a:lnTo>
                  <a:pt x="183323" y="182373"/>
                </a:lnTo>
                <a:lnTo>
                  <a:pt x="261212" y="182373"/>
                </a:lnTo>
                <a:close/>
              </a:path>
            </a:pathLst>
          </a:custGeom>
          <a:solidFill>
            <a:schemeClr val="bg1"/>
          </a:solidFill>
          <a:ln w="9486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fr-FR"/>
          </a:p>
        </p:txBody>
      </p: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16EB9B03-A36F-4E20-AF1F-D3874C0512D5}"/>
              </a:ext>
            </a:extLst>
          </p:cNvPr>
          <p:cNvCxnSpPr>
            <a:cxnSpLocks/>
          </p:cNvCxnSpPr>
          <p:nvPr/>
        </p:nvCxnSpPr>
        <p:spPr>
          <a:xfrm>
            <a:off x="443883" y="1367099"/>
            <a:ext cx="11140423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>
            <a:extLst>
              <a:ext uri="{FF2B5EF4-FFF2-40B4-BE49-F238E27FC236}">
                <a16:creationId xmlns:a16="http://schemas.microsoft.com/office/drawing/2014/main" id="{3BB26D7D-F9B5-45FB-9BCC-A146A30F429A}"/>
              </a:ext>
            </a:extLst>
          </p:cNvPr>
          <p:cNvCxnSpPr>
            <a:cxnSpLocks/>
          </p:cNvCxnSpPr>
          <p:nvPr/>
        </p:nvCxnSpPr>
        <p:spPr>
          <a:xfrm>
            <a:off x="1436370" y="6339912"/>
            <a:ext cx="0" cy="198120"/>
          </a:xfrm>
          <a:prstGeom prst="line">
            <a:avLst/>
          </a:prstGeom>
          <a:ln w="127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5" name="Groupe 24">
            <a:extLst>
              <a:ext uri="{FF2B5EF4-FFF2-40B4-BE49-F238E27FC236}">
                <a16:creationId xmlns:a16="http://schemas.microsoft.com/office/drawing/2014/main" id="{A78C22F9-9C9A-430C-B851-6936497BBFB3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10129520" y="6269251"/>
            <a:ext cx="394780" cy="394780"/>
            <a:chOff x="10648415" y="360589"/>
            <a:chExt cx="1091926" cy="1091926"/>
          </a:xfrm>
        </p:grpSpPr>
        <p:sp>
          <p:nvSpPr>
            <p:cNvPr id="26" name="Forme libre : forme 25">
              <a:extLst>
                <a:ext uri="{FF2B5EF4-FFF2-40B4-BE49-F238E27FC236}">
                  <a16:creationId xmlns:a16="http://schemas.microsoft.com/office/drawing/2014/main" id="{4AB3CCE6-AFCD-4D24-B1F6-47FCB49F9E93}"/>
                </a:ext>
              </a:extLst>
            </p:cNvPr>
            <p:cNvSpPr/>
            <p:nvPr/>
          </p:nvSpPr>
          <p:spPr>
            <a:xfrm>
              <a:off x="10648415" y="360589"/>
              <a:ext cx="1091926" cy="1091926"/>
            </a:xfrm>
            <a:custGeom>
              <a:avLst/>
              <a:gdLst>
                <a:gd name="connsiteX0" fmla="*/ 1215390 w 1215390"/>
                <a:gd name="connsiteY0" fmla="*/ 607695 h 1215390"/>
                <a:gd name="connsiteX1" fmla="*/ 607695 w 1215390"/>
                <a:gd name="connsiteY1" fmla="*/ 1215390 h 1215390"/>
                <a:gd name="connsiteX2" fmla="*/ 0 w 1215390"/>
                <a:gd name="connsiteY2" fmla="*/ 607695 h 1215390"/>
                <a:gd name="connsiteX3" fmla="*/ 607695 w 1215390"/>
                <a:gd name="connsiteY3" fmla="*/ 0 h 1215390"/>
                <a:gd name="connsiteX4" fmla="*/ 1215390 w 1215390"/>
                <a:gd name="connsiteY4" fmla="*/ 607695 h 12153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15390" h="1215390">
                  <a:moveTo>
                    <a:pt x="1215390" y="607695"/>
                  </a:moveTo>
                  <a:cubicBezTo>
                    <a:pt x="1215390" y="943316"/>
                    <a:pt x="943316" y="1215390"/>
                    <a:pt x="607695" y="1215390"/>
                  </a:cubicBezTo>
                  <a:cubicBezTo>
                    <a:pt x="272074" y="1215390"/>
                    <a:pt x="0" y="943316"/>
                    <a:pt x="0" y="607695"/>
                  </a:cubicBezTo>
                  <a:cubicBezTo>
                    <a:pt x="0" y="272074"/>
                    <a:pt x="272074" y="0"/>
                    <a:pt x="607695" y="0"/>
                  </a:cubicBezTo>
                  <a:cubicBezTo>
                    <a:pt x="943316" y="0"/>
                    <a:pt x="1215390" y="272074"/>
                    <a:pt x="1215390" y="607695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>
                <a:solidFill>
                  <a:schemeClr val="accent1"/>
                </a:solidFill>
              </a:endParaRPr>
            </a:p>
          </p:txBody>
        </p:sp>
        <p:grpSp>
          <p:nvGrpSpPr>
            <p:cNvPr id="27" name="Graphique 3">
              <a:extLst>
                <a:ext uri="{FF2B5EF4-FFF2-40B4-BE49-F238E27FC236}">
                  <a16:creationId xmlns:a16="http://schemas.microsoft.com/office/drawing/2014/main" id="{24FB499F-9005-4D8D-BA17-ED2096FBB44A}"/>
                </a:ext>
              </a:extLst>
            </p:cNvPr>
            <p:cNvGrpSpPr/>
            <p:nvPr/>
          </p:nvGrpSpPr>
          <p:grpSpPr>
            <a:xfrm>
              <a:off x="10762009" y="686055"/>
              <a:ext cx="877666" cy="438398"/>
              <a:chOff x="10567315" y="713966"/>
              <a:chExt cx="961072" cy="480060"/>
            </a:xfrm>
            <a:solidFill>
              <a:srgbClr val="EF3E50"/>
            </a:solidFill>
          </p:grpSpPr>
          <p:sp>
            <p:nvSpPr>
              <p:cNvPr id="28" name="Forme libre : forme 27">
                <a:extLst>
                  <a:ext uri="{FF2B5EF4-FFF2-40B4-BE49-F238E27FC236}">
                    <a16:creationId xmlns:a16="http://schemas.microsoft.com/office/drawing/2014/main" id="{DF70554C-89CF-43C7-9A10-D1865329682E}"/>
                  </a:ext>
                </a:extLst>
              </p:cNvPr>
              <p:cNvSpPr/>
              <p:nvPr/>
            </p:nvSpPr>
            <p:spPr>
              <a:xfrm>
                <a:off x="10567315" y="713966"/>
                <a:ext cx="352425" cy="480060"/>
              </a:xfrm>
              <a:custGeom>
                <a:avLst/>
                <a:gdLst>
                  <a:gd name="connsiteX0" fmla="*/ 335280 w 352425"/>
                  <a:gd name="connsiteY0" fmla="*/ 285750 h 480060"/>
                  <a:gd name="connsiteX1" fmla="*/ 95250 w 352425"/>
                  <a:gd name="connsiteY1" fmla="*/ 285750 h 480060"/>
                  <a:gd name="connsiteX2" fmla="*/ 95250 w 352425"/>
                  <a:gd name="connsiteY2" fmla="*/ 480060 h 480060"/>
                  <a:gd name="connsiteX3" fmla="*/ 0 w 352425"/>
                  <a:gd name="connsiteY3" fmla="*/ 480060 h 480060"/>
                  <a:gd name="connsiteX4" fmla="*/ 0 w 352425"/>
                  <a:gd name="connsiteY4" fmla="*/ 0 h 480060"/>
                  <a:gd name="connsiteX5" fmla="*/ 352425 w 352425"/>
                  <a:gd name="connsiteY5" fmla="*/ 0 h 480060"/>
                  <a:gd name="connsiteX6" fmla="*/ 352425 w 352425"/>
                  <a:gd name="connsiteY6" fmla="*/ 88583 h 480060"/>
                  <a:gd name="connsiteX7" fmla="*/ 95250 w 352425"/>
                  <a:gd name="connsiteY7" fmla="*/ 88583 h 480060"/>
                  <a:gd name="connsiteX8" fmla="*/ 95250 w 352425"/>
                  <a:gd name="connsiteY8" fmla="*/ 198120 h 480060"/>
                  <a:gd name="connsiteX9" fmla="*/ 336233 w 352425"/>
                  <a:gd name="connsiteY9" fmla="*/ 198120 h 480060"/>
                  <a:gd name="connsiteX10" fmla="*/ 336233 w 352425"/>
                  <a:gd name="connsiteY10" fmla="*/ 285750 h 4800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52425" h="480060">
                    <a:moveTo>
                      <a:pt x="335280" y="285750"/>
                    </a:moveTo>
                    <a:lnTo>
                      <a:pt x="95250" y="285750"/>
                    </a:lnTo>
                    <a:lnTo>
                      <a:pt x="95250" y="480060"/>
                    </a:lnTo>
                    <a:lnTo>
                      <a:pt x="0" y="480060"/>
                    </a:lnTo>
                    <a:lnTo>
                      <a:pt x="0" y="0"/>
                    </a:lnTo>
                    <a:lnTo>
                      <a:pt x="352425" y="0"/>
                    </a:lnTo>
                    <a:lnTo>
                      <a:pt x="352425" y="88583"/>
                    </a:lnTo>
                    <a:lnTo>
                      <a:pt x="95250" y="88583"/>
                    </a:lnTo>
                    <a:lnTo>
                      <a:pt x="95250" y="198120"/>
                    </a:lnTo>
                    <a:lnTo>
                      <a:pt x="336233" y="198120"/>
                    </a:lnTo>
                    <a:lnTo>
                      <a:pt x="336233" y="285750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29" name="Forme libre : forme 28">
                <a:extLst>
                  <a:ext uri="{FF2B5EF4-FFF2-40B4-BE49-F238E27FC236}">
                    <a16:creationId xmlns:a16="http://schemas.microsoft.com/office/drawing/2014/main" id="{6FB4F2E7-ECFC-425B-967F-D05F853AC4EA}"/>
                  </a:ext>
                </a:extLst>
              </p:cNvPr>
              <p:cNvSpPr/>
              <p:nvPr/>
            </p:nvSpPr>
            <p:spPr>
              <a:xfrm>
                <a:off x="10989273" y="853031"/>
                <a:ext cx="539115" cy="340994"/>
              </a:xfrm>
              <a:custGeom>
                <a:avLst/>
                <a:gdLst>
                  <a:gd name="connsiteX0" fmla="*/ 539115 w 539115"/>
                  <a:gd name="connsiteY0" fmla="*/ 129540 h 340994"/>
                  <a:gd name="connsiteX1" fmla="*/ 539115 w 539115"/>
                  <a:gd name="connsiteY1" fmla="*/ 340995 h 340994"/>
                  <a:gd name="connsiteX2" fmla="*/ 449580 w 539115"/>
                  <a:gd name="connsiteY2" fmla="*/ 340995 h 340994"/>
                  <a:gd name="connsiteX3" fmla="*/ 449580 w 539115"/>
                  <a:gd name="connsiteY3" fmla="*/ 158115 h 340994"/>
                  <a:gd name="connsiteX4" fmla="*/ 384810 w 539115"/>
                  <a:gd name="connsiteY4" fmla="*/ 83820 h 340994"/>
                  <a:gd name="connsiteX5" fmla="*/ 314325 w 539115"/>
                  <a:gd name="connsiteY5" fmla="*/ 159068 h 340994"/>
                  <a:gd name="connsiteX6" fmla="*/ 314325 w 539115"/>
                  <a:gd name="connsiteY6" fmla="*/ 340995 h 340994"/>
                  <a:gd name="connsiteX7" fmla="*/ 224790 w 539115"/>
                  <a:gd name="connsiteY7" fmla="*/ 340995 h 340994"/>
                  <a:gd name="connsiteX8" fmla="*/ 224790 w 539115"/>
                  <a:gd name="connsiteY8" fmla="*/ 158115 h 340994"/>
                  <a:gd name="connsiteX9" fmla="*/ 160020 w 539115"/>
                  <a:gd name="connsiteY9" fmla="*/ 83820 h 340994"/>
                  <a:gd name="connsiteX10" fmla="*/ 89535 w 539115"/>
                  <a:gd name="connsiteY10" fmla="*/ 159068 h 340994"/>
                  <a:gd name="connsiteX11" fmla="*/ 89535 w 539115"/>
                  <a:gd name="connsiteY11" fmla="*/ 340995 h 340994"/>
                  <a:gd name="connsiteX12" fmla="*/ 0 w 539115"/>
                  <a:gd name="connsiteY12" fmla="*/ 340995 h 340994"/>
                  <a:gd name="connsiteX13" fmla="*/ 0 w 539115"/>
                  <a:gd name="connsiteY13" fmla="*/ 8572 h 340994"/>
                  <a:gd name="connsiteX14" fmla="*/ 86678 w 539115"/>
                  <a:gd name="connsiteY14" fmla="*/ 8572 h 340994"/>
                  <a:gd name="connsiteX15" fmla="*/ 86678 w 539115"/>
                  <a:gd name="connsiteY15" fmla="*/ 47625 h 340994"/>
                  <a:gd name="connsiteX16" fmla="*/ 184785 w 539115"/>
                  <a:gd name="connsiteY16" fmla="*/ 0 h 340994"/>
                  <a:gd name="connsiteX17" fmla="*/ 294322 w 539115"/>
                  <a:gd name="connsiteY17" fmla="*/ 57150 h 340994"/>
                  <a:gd name="connsiteX18" fmla="*/ 406718 w 539115"/>
                  <a:gd name="connsiteY18" fmla="*/ 0 h 340994"/>
                  <a:gd name="connsiteX19" fmla="*/ 539115 w 539115"/>
                  <a:gd name="connsiteY19" fmla="*/ 129540 h 3409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539115" h="340994">
                    <a:moveTo>
                      <a:pt x="539115" y="129540"/>
                    </a:moveTo>
                    <a:lnTo>
                      <a:pt x="539115" y="340995"/>
                    </a:lnTo>
                    <a:lnTo>
                      <a:pt x="449580" y="340995"/>
                    </a:lnTo>
                    <a:lnTo>
                      <a:pt x="449580" y="158115"/>
                    </a:lnTo>
                    <a:cubicBezTo>
                      <a:pt x="449580" y="110490"/>
                      <a:pt x="424815" y="83820"/>
                      <a:pt x="384810" y="83820"/>
                    </a:cubicBezTo>
                    <a:cubicBezTo>
                      <a:pt x="346710" y="83820"/>
                      <a:pt x="314325" y="108585"/>
                      <a:pt x="314325" y="159068"/>
                    </a:cubicBezTo>
                    <a:lnTo>
                      <a:pt x="314325" y="340995"/>
                    </a:lnTo>
                    <a:lnTo>
                      <a:pt x="224790" y="340995"/>
                    </a:lnTo>
                    <a:lnTo>
                      <a:pt x="224790" y="158115"/>
                    </a:lnTo>
                    <a:cubicBezTo>
                      <a:pt x="224790" y="110490"/>
                      <a:pt x="200978" y="83820"/>
                      <a:pt x="160020" y="83820"/>
                    </a:cubicBezTo>
                    <a:cubicBezTo>
                      <a:pt x="121920" y="83820"/>
                      <a:pt x="89535" y="108585"/>
                      <a:pt x="89535" y="159068"/>
                    </a:cubicBezTo>
                    <a:lnTo>
                      <a:pt x="89535" y="340995"/>
                    </a:lnTo>
                    <a:lnTo>
                      <a:pt x="0" y="340995"/>
                    </a:lnTo>
                    <a:lnTo>
                      <a:pt x="0" y="8572"/>
                    </a:lnTo>
                    <a:lnTo>
                      <a:pt x="86678" y="8572"/>
                    </a:lnTo>
                    <a:lnTo>
                      <a:pt x="86678" y="47625"/>
                    </a:lnTo>
                    <a:cubicBezTo>
                      <a:pt x="110490" y="12382"/>
                      <a:pt x="146685" y="0"/>
                      <a:pt x="184785" y="0"/>
                    </a:cubicBezTo>
                    <a:cubicBezTo>
                      <a:pt x="232410" y="0"/>
                      <a:pt x="272415" y="21907"/>
                      <a:pt x="294322" y="57150"/>
                    </a:cubicBezTo>
                    <a:cubicBezTo>
                      <a:pt x="320040" y="15240"/>
                      <a:pt x="363855" y="0"/>
                      <a:pt x="406718" y="0"/>
                    </a:cubicBezTo>
                    <a:cubicBezTo>
                      <a:pt x="486728" y="0"/>
                      <a:pt x="539115" y="52388"/>
                      <a:pt x="539115" y="12954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</p:grpSp>
      </p:grpSp>
      <p:pic>
        <p:nvPicPr>
          <p:cNvPr id="7" name="Image 6" descr="Une image contenant texte, Police, capture d’écran, carte de visite&#10;&#10;Description générée automatiquement">
            <a:extLst>
              <a:ext uri="{FF2B5EF4-FFF2-40B4-BE49-F238E27FC236}">
                <a16:creationId xmlns:a16="http://schemas.microsoft.com/office/drawing/2014/main" id="{E28A8003-95B0-58DD-3A7F-97501AFB6FD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8095" y="6123748"/>
            <a:ext cx="3940924" cy="1217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6776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Calibri" panose="020F0502020204030204" pitchFamily="34" charset="0"/>
        <a:buChar char="›"/>
        <a:defRPr sz="2800" kern="1200">
          <a:solidFill>
            <a:schemeClr val="bg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alibri" panose="020F0502020204030204" pitchFamily="34" charset="0"/>
        <a:buChar char="-"/>
        <a:defRPr sz="2400" kern="1200">
          <a:solidFill>
            <a:schemeClr val="bg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kern="1200">
          <a:solidFill>
            <a:schemeClr val="bg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"/>
        <a:defRPr sz="1800" kern="1200">
          <a:solidFill>
            <a:schemeClr val="bg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 : forme 6">
            <a:extLst>
              <a:ext uri="{FF2B5EF4-FFF2-40B4-BE49-F238E27FC236}">
                <a16:creationId xmlns:a16="http://schemas.microsoft.com/office/drawing/2014/main" id="{521CBEA8-AC96-4125-A871-B8D92E95BF1B}"/>
              </a:ext>
            </a:extLst>
          </p:cNvPr>
          <p:cNvSpPr/>
          <p:nvPr userDrawn="1"/>
        </p:nvSpPr>
        <p:spPr>
          <a:xfrm>
            <a:off x="172981" y="170498"/>
            <a:ext cx="537621" cy="547120"/>
          </a:xfrm>
          <a:custGeom>
            <a:avLst/>
            <a:gdLst>
              <a:gd name="connsiteX0" fmla="*/ 261212 w 537621"/>
              <a:gd name="connsiteY0" fmla="*/ 182373 h 547120"/>
              <a:gd name="connsiteX1" fmla="*/ 261212 w 537621"/>
              <a:gd name="connsiteY1" fmla="*/ 182373 h 547120"/>
              <a:gd name="connsiteX2" fmla="*/ 458783 w 537621"/>
              <a:gd name="connsiteY2" fmla="*/ 182373 h 547120"/>
              <a:gd name="connsiteX3" fmla="*/ 458783 w 537621"/>
              <a:gd name="connsiteY3" fmla="*/ 182373 h 547120"/>
              <a:gd name="connsiteX4" fmla="*/ 537622 w 537621"/>
              <a:gd name="connsiteY4" fmla="*/ 182373 h 547120"/>
              <a:gd name="connsiteX5" fmla="*/ 537622 w 537621"/>
              <a:gd name="connsiteY5" fmla="*/ 104485 h 547120"/>
              <a:gd name="connsiteX6" fmla="*/ 537622 w 537621"/>
              <a:gd name="connsiteY6" fmla="*/ 104485 h 547120"/>
              <a:gd name="connsiteX7" fmla="*/ 537622 w 537621"/>
              <a:gd name="connsiteY7" fmla="*/ 91187 h 547120"/>
              <a:gd name="connsiteX8" fmla="*/ 537622 w 537621"/>
              <a:gd name="connsiteY8" fmla="*/ 0 h 547120"/>
              <a:gd name="connsiteX9" fmla="*/ 224167 w 537621"/>
              <a:gd name="connsiteY9" fmla="*/ 0 h 547120"/>
              <a:gd name="connsiteX10" fmla="*/ 78839 w 537621"/>
              <a:gd name="connsiteY10" fmla="*/ 0 h 547120"/>
              <a:gd name="connsiteX11" fmla="*/ 0 w 537621"/>
              <a:gd name="connsiteY11" fmla="*/ 78839 h 547120"/>
              <a:gd name="connsiteX12" fmla="*/ 0 w 537621"/>
              <a:gd name="connsiteY12" fmla="*/ 468282 h 547120"/>
              <a:gd name="connsiteX13" fmla="*/ 0 w 537621"/>
              <a:gd name="connsiteY13" fmla="*/ 468282 h 547120"/>
              <a:gd name="connsiteX14" fmla="*/ 0 w 537621"/>
              <a:gd name="connsiteY14" fmla="*/ 547120 h 547120"/>
              <a:gd name="connsiteX15" fmla="*/ 78839 w 537621"/>
              <a:gd name="connsiteY15" fmla="*/ 547120 h 547120"/>
              <a:gd name="connsiteX16" fmla="*/ 78839 w 537621"/>
              <a:gd name="connsiteY16" fmla="*/ 547120 h 547120"/>
              <a:gd name="connsiteX17" fmla="*/ 92137 w 537621"/>
              <a:gd name="connsiteY17" fmla="*/ 547120 h 547120"/>
              <a:gd name="connsiteX18" fmla="*/ 183323 w 537621"/>
              <a:gd name="connsiteY18" fmla="*/ 547120 h 547120"/>
              <a:gd name="connsiteX19" fmla="*/ 183323 w 537621"/>
              <a:gd name="connsiteY19" fmla="*/ 182373 h 547120"/>
              <a:gd name="connsiteX20" fmla="*/ 261212 w 537621"/>
              <a:gd name="connsiteY20" fmla="*/ 182373 h 5471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537621" h="547120">
                <a:moveTo>
                  <a:pt x="261212" y="182373"/>
                </a:moveTo>
                <a:lnTo>
                  <a:pt x="261212" y="182373"/>
                </a:lnTo>
                <a:lnTo>
                  <a:pt x="458783" y="182373"/>
                </a:lnTo>
                <a:lnTo>
                  <a:pt x="458783" y="182373"/>
                </a:lnTo>
                <a:lnTo>
                  <a:pt x="537622" y="182373"/>
                </a:lnTo>
                <a:lnTo>
                  <a:pt x="537622" y="104485"/>
                </a:lnTo>
                <a:lnTo>
                  <a:pt x="537622" y="104485"/>
                </a:lnTo>
                <a:lnTo>
                  <a:pt x="537622" y="91187"/>
                </a:lnTo>
                <a:lnTo>
                  <a:pt x="537622" y="0"/>
                </a:lnTo>
                <a:lnTo>
                  <a:pt x="224167" y="0"/>
                </a:lnTo>
                <a:lnTo>
                  <a:pt x="78839" y="0"/>
                </a:lnTo>
                <a:cubicBezTo>
                  <a:pt x="35145" y="0"/>
                  <a:pt x="0" y="35145"/>
                  <a:pt x="0" y="78839"/>
                </a:cubicBezTo>
                <a:lnTo>
                  <a:pt x="0" y="468282"/>
                </a:lnTo>
                <a:lnTo>
                  <a:pt x="0" y="468282"/>
                </a:lnTo>
                <a:lnTo>
                  <a:pt x="0" y="547120"/>
                </a:lnTo>
                <a:lnTo>
                  <a:pt x="78839" y="547120"/>
                </a:lnTo>
                <a:cubicBezTo>
                  <a:pt x="78839" y="547120"/>
                  <a:pt x="78839" y="547120"/>
                  <a:pt x="78839" y="547120"/>
                </a:cubicBezTo>
                <a:lnTo>
                  <a:pt x="92137" y="547120"/>
                </a:lnTo>
                <a:lnTo>
                  <a:pt x="183323" y="547120"/>
                </a:lnTo>
                <a:lnTo>
                  <a:pt x="183323" y="182373"/>
                </a:lnTo>
                <a:lnTo>
                  <a:pt x="261212" y="182373"/>
                </a:lnTo>
                <a:close/>
              </a:path>
            </a:pathLst>
          </a:custGeom>
          <a:solidFill>
            <a:srgbClr val="EF3E50"/>
          </a:solidFill>
          <a:ln w="9486" cap="flat">
            <a:solidFill>
              <a:srgbClr val="EF3E50"/>
            </a:solidFill>
            <a:prstDash val="solid"/>
            <a:miter/>
          </a:ln>
        </p:spPr>
        <p:txBody>
          <a:bodyPr rtlCol="0" anchor="ctr"/>
          <a:lstStyle/>
          <a:p>
            <a:endParaRPr lang="fr-FR"/>
          </a:p>
        </p:txBody>
      </p:sp>
      <p:sp>
        <p:nvSpPr>
          <p:cNvPr id="8" name="Espace réservé du titre 1">
            <a:extLst>
              <a:ext uri="{FF2B5EF4-FFF2-40B4-BE49-F238E27FC236}">
                <a16:creationId xmlns:a16="http://schemas.microsoft.com/office/drawing/2014/main" id="{2CF66E1E-248E-457F-9379-61712B31C5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3883" y="365126"/>
            <a:ext cx="11140423" cy="9931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F5CA987-095A-493A-9996-7F1217216A22}"/>
              </a:ext>
            </a:extLst>
          </p:cNvPr>
          <p:cNvSpPr/>
          <p:nvPr userDrawn="1"/>
        </p:nvSpPr>
        <p:spPr>
          <a:xfrm>
            <a:off x="0" y="6176963"/>
            <a:ext cx="12192000" cy="678206"/>
          </a:xfrm>
          <a:prstGeom prst="rect">
            <a:avLst/>
          </a:prstGeom>
          <a:solidFill>
            <a:srgbClr val="EF3E50"/>
          </a:solidFill>
          <a:ln>
            <a:solidFill>
              <a:srgbClr val="EF3E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Espace réservé du pied de page 10">
            <a:extLst>
              <a:ext uri="{FF2B5EF4-FFF2-40B4-BE49-F238E27FC236}">
                <a16:creationId xmlns:a16="http://schemas.microsoft.com/office/drawing/2014/main" id="{FDA09A7D-A117-4C9A-AA8B-025D235FB753}"/>
              </a:ext>
            </a:extLst>
          </p:cNvPr>
          <p:cNvSpPr txBox="1">
            <a:spLocks/>
          </p:cNvSpPr>
          <p:nvPr userDrawn="1"/>
        </p:nvSpPr>
        <p:spPr>
          <a:xfrm>
            <a:off x="1482583" y="6354599"/>
            <a:ext cx="88954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200" i="1" u="none" kern="120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1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Flash mission </a:t>
            </a:r>
            <a:r>
              <a:rPr kumimoji="0" lang="fr-FR" sz="1200" b="0" i="1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- Dossier de candidature</a:t>
            </a:r>
          </a:p>
        </p:txBody>
      </p: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C4A8E2E4-4555-441F-91A5-67542453D24D}"/>
              </a:ext>
            </a:extLst>
          </p:cNvPr>
          <p:cNvCxnSpPr>
            <a:cxnSpLocks/>
          </p:cNvCxnSpPr>
          <p:nvPr userDrawn="1"/>
        </p:nvCxnSpPr>
        <p:spPr>
          <a:xfrm>
            <a:off x="1324792" y="6442145"/>
            <a:ext cx="0" cy="198120"/>
          </a:xfrm>
          <a:prstGeom prst="line">
            <a:avLst/>
          </a:prstGeom>
          <a:ln w="127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21">
            <a:extLst>
              <a:ext uri="{FF2B5EF4-FFF2-40B4-BE49-F238E27FC236}">
                <a16:creationId xmlns:a16="http://schemas.microsoft.com/office/drawing/2014/main" id="{3083B2A5-1840-4E67-B76F-171EB630D153}"/>
              </a:ext>
            </a:extLst>
          </p:cNvPr>
          <p:cNvCxnSpPr>
            <a:cxnSpLocks/>
          </p:cNvCxnSpPr>
          <p:nvPr userDrawn="1"/>
        </p:nvCxnSpPr>
        <p:spPr>
          <a:xfrm>
            <a:off x="443883" y="1367099"/>
            <a:ext cx="11140423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Espace réservé du texte 2">
            <a:extLst>
              <a:ext uri="{FF2B5EF4-FFF2-40B4-BE49-F238E27FC236}">
                <a16:creationId xmlns:a16="http://schemas.microsoft.com/office/drawing/2014/main" id="{02D1FED9-CBFF-453C-B4C8-D723E5BB13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3883" y="1455933"/>
            <a:ext cx="11140423" cy="4578982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41B29FB0-EBF9-4D5D-A1CD-A86D768B6C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2950" y="6356350"/>
            <a:ext cx="10523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28/11/2025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DF0CCDCE-D803-4399-BF59-864AE6E258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84306" y="3159661"/>
            <a:ext cx="590435" cy="5383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CCD983-8595-4C16-A1BD-CD7DAB7F464E}" type="slidenum">
              <a:rPr lang="fr-FR" smtClean="0"/>
              <a:t>‹N°›</a:t>
            </a:fld>
            <a:endParaRPr lang="fr-FR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C6FD51E9-5C41-1C34-134E-3044A651793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8332" y="6250947"/>
            <a:ext cx="655035" cy="596484"/>
          </a:xfrm>
          <a:prstGeom prst="rect">
            <a:avLst/>
          </a:prstGeom>
        </p:spPr>
      </p:pic>
      <p:pic>
        <p:nvPicPr>
          <p:cNvPr id="5" name="Graphique 4">
            <a:extLst>
              <a:ext uri="{FF2B5EF4-FFF2-40B4-BE49-F238E27FC236}">
                <a16:creationId xmlns:a16="http://schemas.microsoft.com/office/drawing/2014/main" id="{7BD01BA2-4EE8-0168-C3CE-4854AE22685B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678282" y="6344049"/>
            <a:ext cx="1298954" cy="394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824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88" r:id="rId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EF3E50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6EAA8EC-D5AE-4309-BD0A-73E4A089E21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FLASH MISSION</a:t>
            </a:r>
            <a:br>
              <a:rPr lang="fr-FR" dirty="0"/>
            </a:br>
            <a:r>
              <a:rPr lang="fr-FR" dirty="0">
                <a:latin typeface="Calibri Light" panose="020F0302020204030204" pitchFamily="34" charset="0"/>
                <a:cs typeface="Calibri Light" panose="020F0302020204030204" pitchFamily="34" charset="0"/>
              </a:rPr>
              <a:t>DOSSIER DE CANDIDATURE</a:t>
            </a:r>
          </a:p>
        </p:txBody>
      </p:sp>
      <p:pic>
        <p:nvPicPr>
          <p:cNvPr id="3" name="Graphique 3">
            <a:extLst>
              <a:ext uri="{FF2B5EF4-FFF2-40B4-BE49-F238E27FC236}">
                <a16:creationId xmlns:a16="http://schemas.microsoft.com/office/drawing/2014/main" id="{08D7E6C6-BBD7-46F0-B68E-B72F196366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07307" y="1147097"/>
            <a:ext cx="4818349" cy="3854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79761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7CD6385-C7BE-42C4-A9C8-AF9958EBA0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3883" y="365126"/>
            <a:ext cx="11140423" cy="993158"/>
          </a:xfrm>
        </p:spPr>
        <p:txBody>
          <a:bodyPr/>
          <a:lstStyle/>
          <a:p>
            <a:r>
              <a:rPr lang="fr-FR" noProof="0" dirty="0"/>
              <a:t>Le projet de titre</a:t>
            </a:r>
            <a:endParaRPr lang="fr-FR" dirty="0"/>
          </a:p>
        </p:txBody>
      </p:sp>
      <p:sp>
        <p:nvSpPr>
          <p:cNvPr id="6" name="Espace réservé du contenu 6">
            <a:extLst>
              <a:ext uri="{FF2B5EF4-FFF2-40B4-BE49-F238E27FC236}">
                <a16:creationId xmlns:a16="http://schemas.microsoft.com/office/drawing/2014/main" id="{2910B826-31D2-44CC-A43C-1E3A017EA3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883" y="1455933"/>
            <a:ext cx="11140423" cy="4578982"/>
          </a:xfrm>
        </p:spPr>
        <p:txBody>
          <a:bodyPr anchor="t"/>
          <a:lstStyle/>
          <a:p>
            <a:r>
              <a:rPr lang="fr-FR" dirty="0"/>
              <a:t>L’objet de la présentation</a:t>
            </a:r>
          </a:p>
          <a:p>
            <a:pPr>
              <a:buFont typeface="Calibri" panose="020F0502020204030204" pitchFamily="34" charset="0"/>
              <a:buChar char="›"/>
            </a:pPr>
            <a:r>
              <a:rPr lang="fr-FR" dirty="0">
                <a:solidFill>
                  <a:schemeClr val="tx1"/>
                </a:solidFill>
              </a:rPr>
              <a:t>L’objet de la présentation</a:t>
            </a:r>
          </a:p>
          <a:p>
            <a:pPr lvl="1">
              <a:buFont typeface="Calibri" panose="020F0502020204030204" pitchFamily="34" charset="0"/>
              <a:buChar char="›"/>
            </a:pPr>
            <a:r>
              <a:rPr lang="fr-FR" dirty="0"/>
              <a:t>Texte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6CA8EB2-12CC-448C-8285-8C503ED50AC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2950" y="6356350"/>
            <a:ext cx="1052360" cy="365125"/>
          </a:xfrm>
        </p:spPr>
        <p:txBody>
          <a:bodyPr/>
          <a:lstStyle/>
          <a:p>
            <a:r>
              <a:rPr lang="fr-FR" dirty="0"/>
              <a:t>28/11/2025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96E73B0-2423-4080-8A12-B62515631E6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584306" y="3159661"/>
            <a:ext cx="590435" cy="538303"/>
          </a:xfrm>
        </p:spPr>
        <p:txBody>
          <a:bodyPr/>
          <a:lstStyle/>
          <a:p>
            <a:fld id="{6CCCD983-8595-4C16-A1BD-CD7DAB7F464E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38576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7CD6385-C7BE-42C4-A9C8-AF9958EBA0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3883" y="365126"/>
            <a:ext cx="11140423" cy="993158"/>
          </a:xfrm>
        </p:spPr>
        <p:txBody>
          <a:bodyPr/>
          <a:lstStyle/>
          <a:p>
            <a:r>
              <a:rPr lang="fr-FR" noProof="0" dirty="0"/>
              <a:t>Fiche de présentation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E436E4C-DE22-46FA-8FC8-9F25D471D9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883" y="1455933"/>
            <a:ext cx="11140423" cy="4578982"/>
          </a:xfrm>
        </p:spPr>
        <p:txBody>
          <a:bodyPr/>
          <a:lstStyle/>
          <a:p>
            <a:pPr>
              <a:buFont typeface="Calibri" panose="020F0502020204030204" pitchFamily="34" charset="0"/>
              <a:buChar char="›"/>
            </a:pPr>
            <a:r>
              <a:rPr lang="fr-FR" dirty="0">
                <a:solidFill>
                  <a:schemeClr val="tx1"/>
                </a:solidFill>
              </a:rPr>
              <a:t>Présentation du produit, du service, de l’activité, de l’outil, de la promotion, ...</a:t>
            </a:r>
          </a:p>
          <a:p>
            <a:pPr marL="0" indent="0">
              <a:buNone/>
            </a:pPr>
            <a:r>
              <a:rPr lang="fr-FR" dirty="0"/>
              <a:t>Présentation du produit, du service, de l’activité, de l’outil, de la promotion, ...</a:t>
            </a:r>
          </a:p>
          <a:p>
            <a:r>
              <a:rPr lang="fr-FR" dirty="0"/>
              <a:t>Présentation du produit, du service, de l’activité, de l’outil, de la promotion, ...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6836AE9-92FD-4DF7-8DC7-CEDBF720E7C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2950" y="6356350"/>
            <a:ext cx="1052360" cy="365125"/>
          </a:xfrm>
        </p:spPr>
        <p:txBody>
          <a:bodyPr/>
          <a:lstStyle/>
          <a:p>
            <a:r>
              <a:rPr lang="fr-FR" dirty="0"/>
              <a:t>28/11/2025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81A2D4F-4C3A-439C-90E5-1D37552DB00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584306" y="3159661"/>
            <a:ext cx="590435" cy="538303"/>
          </a:xfrm>
        </p:spPr>
        <p:txBody>
          <a:bodyPr/>
          <a:lstStyle/>
          <a:p>
            <a:fld id="{6CCCD983-8595-4C16-A1BD-CD7DAB7F464E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25881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7CD6385-C7BE-42C4-A9C8-AF9958EBA0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z="4400" b="1" i="0" u="none" strike="noStrike" kern="1200" cap="none" spc="0" normalizeH="0" baseline="0" noProof="0" dirty="0">
                <a:ln>
                  <a:noFill/>
                </a:ln>
                <a:solidFill>
                  <a:srgbClr val="EF3E5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Bénéfices dans l’exercice professionnel</a:t>
            </a:r>
            <a:endParaRPr lang="fr-FR" dirty="0">
              <a:solidFill>
                <a:srgbClr val="EF3E50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E436E4C-DE22-46FA-8FC8-9F25D471D9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alibri" panose="020F0502020204030204" pitchFamily="34" charset="0"/>
              <a:buChar char="›"/>
            </a:pPr>
            <a:r>
              <a:rPr lang="fr-FR" dirty="0">
                <a:solidFill>
                  <a:schemeClr val="tx1"/>
                </a:solidFill>
              </a:rPr>
              <a:t>Informations sur la mission que le produit, le service, l’activité, l’outil…, peut faire produire à l’expert-comptable</a:t>
            </a:r>
          </a:p>
          <a:p>
            <a:pPr>
              <a:buFont typeface="Calibri" panose="020F0502020204030204" pitchFamily="34" charset="0"/>
              <a:buChar char="›"/>
            </a:pP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415A990-7DEE-4B3C-9F79-558C7B822F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28/11/2025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EB90DC5-4BBE-4474-B27E-648952F0CB6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CCD983-8595-4C16-A1BD-CD7DAB7F464E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785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7CD6385-C7BE-42C4-A9C8-AF9958EBA0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z="4400" b="1" i="0" u="none" strike="noStrike" kern="1200" cap="none" spc="0" normalizeH="0" baseline="0" noProof="0" dirty="0">
                <a:ln>
                  <a:noFill/>
                </a:ln>
                <a:solidFill>
                  <a:srgbClr val="EF3E5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Autres éléments</a:t>
            </a:r>
            <a:endParaRPr lang="fr-FR" dirty="0">
              <a:solidFill>
                <a:srgbClr val="EF3E50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E436E4C-DE22-46FA-8FC8-9F25D471D9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alibri" panose="020F0502020204030204" pitchFamily="34" charset="0"/>
              <a:buChar char="›"/>
            </a:pPr>
            <a:r>
              <a:rPr lang="fr-FR" dirty="0">
                <a:solidFill>
                  <a:schemeClr val="tx1"/>
                </a:solidFill>
              </a:rPr>
              <a:t>PowerPoint, plaquette, vidéo … que vous jugerez utiles de joindre à votre candidature.</a:t>
            </a:r>
          </a:p>
          <a:p>
            <a:pPr>
              <a:buFont typeface="Calibri" panose="020F0502020204030204" pitchFamily="34" charset="0"/>
              <a:buChar char="›"/>
            </a:pPr>
            <a:endParaRPr lang="fr-FR" dirty="0">
              <a:solidFill>
                <a:schemeClr val="tx1"/>
              </a:solidFill>
            </a:endParaRPr>
          </a:p>
          <a:p>
            <a:pPr>
              <a:buFont typeface="Calibri" panose="020F0502020204030204" pitchFamily="34" charset="0"/>
              <a:buChar char="›"/>
            </a:pPr>
            <a:r>
              <a:rPr lang="fr-FR" dirty="0">
                <a:solidFill>
                  <a:schemeClr val="tx1"/>
                </a:solidFill>
              </a:rPr>
              <a:t> …</a:t>
            </a:r>
          </a:p>
          <a:p>
            <a:pPr>
              <a:buFont typeface="Calibri" panose="020F0502020204030204" pitchFamily="34" charset="0"/>
              <a:buChar char="›"/>
            </a:pPr>
            <a:r>
              <a:rPr lang="fr-FR" dirty="0">
                <a:solidFill>
                  <a:schemeClr val="tx1"/>
                </a:solidFill>
              </a:rPr>
              <a:t> …</a:t>
            </a:r>
          </a:p>
          <a:p>
            <a:pPr>
              <a:buFont typeface="Calibri" panose="020F0502020204030204" pitchFamily="34" charset="0"/>
              <a:buChar char="›"/>
            </a:pPr>
            <a:r>
              <a:rPr lang="fr-FR" dirty="0">
                <a:solidFill>
                  <a:schemeClr val="tx1"/>
                </a:solidFill>
              </a:rPr>
              <a:t> … </a:t>
            </a:r>
          </a:p>
          <a:p>
            <a:pPr marL="0" indent="0">
              <a:buNone/>
            </a:pP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3C93A05-D15C-4DFD-9DBF-D3B408A4B4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28/11/2025</a:t>
            </a: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E5E03CB-8EF3-4FDC-B879-4B708E931FF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CCD983-8595-4C16-A1BD-CD7DAB7F464E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5107062"/>
      </p:ext>
    </p:extLst>
  </p:cSld>
  <p:clrMapOvr>
    <a:masterClrMapping/>
  </p:clrMapOvr>
</p:sld>
</file>

<file path=ppt/theme/theme1.xml><?xml version="1.0" encoding="utf-8"?>
<a:theme xmlns:a="http://schemas.openxmlformats.org/drawingml/2006/main" name="Trame 75e congrès">
  <a:themeElements>
    <a:clrScheme name="Personnalisé 3">
      <a:dk1>
        <a:srgbClr val="EF3E50"/>
      </a:dk1>
      <a:lt1>
        <a:srgbClr val="FFFFFF"/>
      </a:lt1>
      <a:dk2>
        <a:srgbClr val="EF3E50"/>
      </a:dk2>
      <a:lt2>
        <a:srgbClr val="FFFFFF"/>
      </a:lt2>
      <a:accent1>
        <a:srgbClr val="50C8FF"/>
      </a:accent1>
      <a:accent2>
        <a:srgbClr val="2AFAC2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75e Congrè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rame 75e congrès" id="{3E0C31FD-67E7-46B8-A299-B02D6C983CA8}" vid="{4A2457C0-FBD6-473C-BC03-2615FE940924}"/>
    </a:ext>
  </a:extLst>
</a:theme>
</file>

<file path=ppt/theme/theme2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4478F63631BEB4C8FEFCDD3BD4C8378" ma:contentTypeVersion="19" ma:contentTypeDescription="Crée un document." ma:contentTypeScope="" ma:versionID="b1266c59627d20f78588865dc3699a79">
  <xsd:schema xmlns:xsd="http://www.w3.org/2001/XMLSchema" xmlns:xs="http://www.w3.org/2001/XMLSchema" xmlns:p="http://schemas.microsoft.com/office/2006/metadata/properties" xmlns:ns2="6c85ee86-01e0-43ba-bd8b-1409f643c818" xmlns:ns3="939e7e6d-8e1d-4cc7-ac39-d551403c064c" targetNamespace="http://schemas.microsoft.com/office/2006/metadata/properties" ma:root="true" ma:fieldsID="ab1e842861652208a6ad5f0712ce65a0" ns2:_="" ns3:_="">
    <xsd:import namespace="6c85ee86-01e0-43ba-bd8b-1409f643c818"/>
    <xsd:import namespace="939e7e6d-8e1d-4cc7-ac39-d551403c064c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SearchProperties" minOccurs="0"/>
                <xsd:element ref="ns3:MediaServiceObjectDetectorVersion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85ee86-01e0-43ba-bd8b-1409f643c81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Partagé avec dé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324c4f66-636d-49e9-8209-7b590d7883cd}" ma:internalName="TaxCatchAll" ma:showField="CatchAllData" ma:web="6c85ee86-01e0-43ba-bd8b-1409f643c81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9e7e6d-8e1d-4cc7-ac39-d551403c064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4" nillable="true" ma:displayName="MediaServiceLocation" ma:internalName="MediaServiceLocation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alises d’images" ma:readOnly="false" ma:fieldId="{5cf76f15-5ced-4ddc-b409-7134ff3c332f}" ma:taxonomyMulti="true" ma:sspId="f873e094-3908-4377-b710-9b9a41e1148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39e7e6d-8e1d-4cc7-ac39-d551403c064c">
      <Terms xmlns="http://schemas.microsoft.com/office/infopath/2007/PartnerControls"/>
    </lcf76f155ced4ddcb4097134ff3c332f>
    <TaxCatchAll xmlns="6c85ee86-01e0-43ba-bd8b-1409f643c818" xsi:nil="true"/>
  </documentManagement>
</p:properties>
</file>

<file path=customXml/itemProps1.xml><?xml version="1.0" encoding="utf-8"?>
<ds:datastoreItem xmlns:ds="http://schemas.openxmlformats.org/officeDocument/2006/customXml" ds:itemID="{A416638A-3C06-46DF-8EC2-544BB739A82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6C7BEE8-69DB-4ECE-B21E-51B3EEEF41F5}"/>
</file>

<file path=customXml/itemProps3.xml><?xml version="1.0" encoding="utf-8"?>
<ds:datastoreItem xmlns:ds="http://schemas.openxmlformats.org/officeDocument/2006/customXml" ds:itemID="{F64A213A-721F-4C1A-A38E-6C1F0419FCD8}">
  <ds:schemaRefs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purl.org/dc/dcmitype/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939e7e6d-8e1d-4cc7-ac39-d551403c064c"/>
    <ds:schemaRef ds:uri="6c85ee86-01e0-43ba-bd8b-1409f643c818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Trame 75e congrès</Template>
  <TotalTime>202</TotalTime>
  <Words>132</Words>
  <Application>Microsoft Office PowerPoint</Application>
  <PresentationFormat>Grand écran</PresentationFormat>
  <Paragraphs>25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Courier New</vt:lpstr>
      <vt:lpstr>Wingdings</vt:lpstr>
      <vt:lpstr>Trame 75e congrès</vt:lpstr>
      <vt:lpstr>Conception personnalisée</vt:lpstr>
      <vt:lpstr>FLASH MISSION DOSSIER DE CANDIDATURE</vt:lpstr>
      <vt:lpstr>Le projet de titre</vt:lpstr>
      <vt:lpstr>Fiche de présentation</vt:lpstr>
      <vt:lpstr>Bénéfices dans l’exercice professionnel</vt:lpstr>
      <vt:lpstr>Autres éléments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ATELIER SOLUTION PARTENAIRE DOSSIER DE CANDIDATURE</dc:title>
  <dc:creator>Laura Chaffardon</dc:creator>
  <cp:lastModifiedBy>Sandrine SEGUIER</cp:lastModifiedBy>
  <cp:revision>44</cp:revision>
  <dcterms:created xsi:type="dcterms:W3CDTF">2018-12-20T16:50:02Z</dcterms:created>
  <dcterms:modified xsi:type="dcterms:W3CDTF">2025-12-09T15:38:31Z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0x01010034478F63631BEB4C8FEFCDD3BD4C8378</vt:lpwstr>
  </property>
  <property fmtid="{D5CDD505-2E9C-101B-9397-08002B2CF9AE}" pid="3" name="MediaServiceImageTags">
    <vt:lpwstr/>
  </property>
</Properties>
</file>